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5" r:id="rId3"/>
    <p:sldId id="264" r:id="rId4"/>
    <p:sldId id="257" r:id="rId5"/>
    <p:sldId id="260" r:id="rId6"/>
    <p:sldId id="259" r:id="rId7"/>
    <p:sldId id="263" r:id="rId8"/>
    <p:sldId id="269" r:id="rId9"/>
    <p:sldId id="261" r:id="rId10"/>
    <p:sldId id="266" r:id="rId11"/>
    <p:sldId id="267" r:id="rId12"/>
    <p:sldId id="270" r:id="rId13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6600"/>
    <a:srgbClr val="FF66CC"/>
    <a:srgbClr val="00FFFF"/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4" autoAdjust="0"/>
    <p:restoredTop sz="87640" autoAdjust="0"/>
  </p:normalViewPr>
  <p:slideViewPr>
    <p:cSldViewPr snapToGrid="0">
      <p:cViewPr varScale="1">
        <p:scale>
          <a:sx n="63" d="100"/>
          <a:sy n="63" d="100"/>
        </p:scale>
        <p:origin x="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ideasparalaclase.com/tutoriales-academicos/como-escribir-un-libro-claves-para-mejorar-el-proceso-de-escritura/1a-parte-preescritura/" TargetMode="External"/><Relationship Id="rId1" Type="http://schemas.openxmlformats.org/officeDocument/2006/relationships/image" Target="../media/image13.jpg"/><Relationship Id="rId4" Type="http://schemas.openxmlformats.org/officeDocument/2006/relationships/hyperlink" Target="http://lolalatorre.blogspot.com/p/c1-exam-practice.html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ideasparalaclase.com/tutoriales-academicos/como-escribir-un-libro-claves-para-mejorar-el-proceso-de-escritura/1a-parte-preescritura/" TargetMode="External"/><Relationship Id="rId1" Type="http://schemas.openxmlformats.org/officeDocument/2006/relationships/image" Target="../media/image13.jpg"/><Relationship Id="rId4" Type="http://schemas.openxmlformats.org/officeDocument/2006/relationships/hyperlink" Target="http://lolalatorre.blogspot.com/p/c1-exam-practice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DDEAAE-DE55-45A3-A4F7-3874E0140D3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E4D23657-D1E8-4B22-974B-8DC90813F51B}">
      <dgm:prSet phldrT="[Text]" custT="1"/>
      <dgm:spPr/>
      <dgm:t>
        <a:bodyPr rtlCol="0"/>
        <a:lstStyle/>
        <a:p>
          <a:pPr rtl="0"/>
          <a:r>
            <a:rPr lang="zh-TW" altLang="en-US" sz="2400" b="1" noProof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繪本 </a:t>
          </a:r>
          <a:r>
            <a:rPr lang="en-US" altLang="zh-TW" sz="2400" b="1" noProof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</a:p>
        <a:p>
          <a:pPr rtl="0"/>
          <a:r>
            <a:rPr lang="zh-TW" altLang="en-US" sz="2400" b="1" noProof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繪本 </a:t>
          </a:r>
          <a:r>
            <a:rPr lang="en-US" altLang="zh-TW" sz="2400" b="1" noProof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endParaRPr lang="zh-TW" altLang="en-US" sz="2400" b="1" noProof="0" dirty="0">
            <a:solidFill>
              <a:schemeClr val="accent1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EF0911-2234-42D0-AEF3-7FADAFD12999}" type="parTrans" cxnId="{99F95D8E-A851-4953-A3C5-9BF7753ED9FA}">
      <dgm:prSet/>
      <dgm:spPr/>
      <dgm:t>
        <a:bodyPr rtlCol="0"/>
        <a:lstStyle/>
        <a:p>
          <a:pPr rtl="0"/>
          <a:endParaRPr lang="en-US"/>
        </a:p>
      </dgm:t>
    </dgm:pt>
    <dgm:pt modelId="{529487B0-19AA-4AAC-8F83-CF2C113EB84D}" type="sibTrans" cxnId="{99F95D8E-A851-4953-A3C5-9BF7753ED9FA}">
      <dgm:prSet/>
      <dgm:spPr/>
      <dgm:t>
        <a:bodyPr rtlCol="0"/>
        <a:lstStyle/>
        <a:p>
          <a:pPr rtl="0"/>
          <a:endParaRPr lang="en-US"/>
        </a:p>
      </dgm:t>
    </dgm:pt>
    <dgm:pt modelId="{EF034794-D109-40B6-8FA2-8971C3123AB6}">
      <dgm:prSet phldrT="[Text]" custT="1"/>
      <dgm:spPr/>
      <dgm:t>
        <a:bodyPr rtlCol="0"/>
        <a:lstStyle/>
        <a:p>
          <a:pPr rtl="0"/>
          <a:r>
            <a:rPr lang="zh-TW" altLang="en-US" sz="2400" b="1" noProof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認識</a:t>
          </a:r>
          <a:endParaRPr lang="en-US" altLang="zh-TW" sz="2400" b="1" noProof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rtl="0"/>
          <a:r>
            <a:rPr lang="zh-TW" altLang="en-US" sz="2400" b="1" noProof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讀者劇場</a:t>
          </a:r>
          <a:endParaRPr lang="zh-TW" altLang="en-US" sz="2400" b="1" noProof="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D09C75-3D44-4CEF-9459-5C91DB44A9EA}" type="parTrans" cxnId="{80FF73C0-9BCD-436E-A85B-D6D7D322462C}">
      <dgm:prSet/>
      <dgm:spPr/>
      <dgm:t>
        <a:bodyPr rtlCol="0"/>
        <a:lstStyle/>
        <a:p>
          <a:pPr rtl="0"/>
          <a:endParaRPr lang="en-US"/>
        </a:p>
      </dgm:t>
    </dgm:pt>
    <dgm:pt modelId="{CDDFC891-FC62-4131-A642-2D94388BCCE2}" type="sibTrans" cxnId="{80FF73C0-9BCD-436E-A85B-D6D7D322462C}">
      <dgm:prSet/>
      <dgm:spPr/>
      <dgm:t>
        <a:bodyPr rtlCol="0"/>
        <a:lstStyle/>
        <a:p>
          <a:pPr rtl="0"/>
          <a:endParaRPr lang="en-US"/>
        </a:p>
      </dgm:t>
    </dgm:pt>
    <dgm:pt modelId="{15E11DBD-E9B5-4BCF-A56C-7AAE26CE30DC}">
      <dgm:prSet phldrT="[Text]" custT="1"/>
      <dgm:spPr/>
      <dgm:t>
        <a:bodyPr rtlCol="0"/>
        <a:lstStyle/>
        <a:p>
          <a:pPr rtl="0"/>
          <a:r>
            <a:rPr lang="zh-TW" altLang="en-US" sz="2400" b="1" noProof="0">
              <a:solidFill>
                <a:srgbClr val="AB3C19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故事改編</a:t>
          </a:r>
          <a:endParaRPr lang="en-US" altLang="zh-TW" sz="2400" b="1" noProof="0">
            <a:solidFill>
              <a:srgbClr val="AB3C19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rtl="0"/>
          <a:r>
            <a:rPr lang="zh-TW" altLang="en-US" sz="2400" b="1" noProof="0">
              <a:solidFill>
                <a:srgbClr val="AB3C19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票選劇本</a:t>
          </a:r>
          <a:endParaRPr lang="zh-TW" altLang="en-US" sz="2400" b="1" noProof="0" dirty="0">
            <a:solidFill>
              <a:srgbClr val="AB3C19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7B43D5B-12E9-44B1-B818-4B50F6AD3C0A}" type="parTrans" cxnId="{5E0737F0-6DE4-4885-BC59-82E10D617E50}">
      <dgm:prSet/>
      <dgm:spPr/>
      <dgm:t>
        <a:bodyPr rtlCol="0"/>
        <a:lstStyle/>
        <a:p>
          <a:pPr rtl="0"/>
          <a:endParaRPr lang="en-US"/>
        </a:p>
      </dgm:t>
    </dgm:pt>
    <dgm:pt modelId="{329BDEDB-415B-4AB3-B964-E819D0C56DBB}" type="sibTrans" cxnId="{5E0737F0-6DE4-4885-BC59-82E10D617E50}">
      <dgm:prSet/>
      <dgm:spPr/>
      <dgm:t>
        <a:bodyPr rtlCol="0"/>
        <a:lstStyle/>
        <a:p>
          <a:pPr rtl="0"/>
          <a:endParaRPr lang="en-US"/>
        </a:p>
      </dgm:t>
    </dgm:pt>
    <dgm:pt modelId="{778AA374-0E17-4AEA-8EB6-0C342D57D8D8}">
      <dgm:prSet phldrT="[Text]" custT="1"/>
      <dgm:spPr/>
      <dgm:t>
        <a:bodyPr rtlCol="0"/>
        <a:lstStyle/>
        <a:p>
          <a:pPr rtl="0"/>
          <a:r>
            <a:rPr lang="zh-TW" altLang="en-US" sz="2400" b="1" noProof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劇本演練</a:t>
          </a:r>
          <a:endParaRPr lang="zh-TW" altLang="en-US" sz="2400" b="1" noProof="0" dirty="0">
            <a:solidFill>
              <a:schemeClr val="accent3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28F01D-9664-415C-A0CD-EBFDAB29426C}" type="parTrans" cxnId="{6F55886F-2AC8-4F4F-B328-821CB3A2117B}">
      <dgm:prSet/>
      <dgm:spPr/>
      <dgm:t>
        <a:bodyPr rtlCol="0"/>
        <a:lstStyle/>
        <a:p>
          <a:pPr rtl="0"/>
          <a:endParaRPr lang="en-US"/>
        </a:p>
      </dgm:t>
    </dgm:pt>
    <dgm:pt modelId="{1A604594-E883-4DA9-8A2A-16DFACE8640A}" type="sibTrans" cxnId="{6F55886F-2AC8-4F4F-B328-821CB3A2117B}">
      <dgm:prSet/>
      <dgm:spPr/>
      <dgm:t>
        <a:bodyPr rtlCol="0"/>
        <a:lstStyle/>
        <a:p>
          <a:pPr rtl="0"/>
          <a:endParaRPr lang="en-US"/>
        </a:p>
      </dgm:t>
    </dgm:pt>
    <dgm:pt modelId="{05F1A7D0-6E45-49DA-80B3-7FF4B8783E58}">
      <dgm:prSet phldrT="[Text]" custT="1"/>
      <dgm:spPr/>
      <dgm:t>
        <a:bodyPr rtlCol="0"/>
        <a:lstStyle/>
        <a:p>
          <a:pPr rtl="0"/>
          <a:r>
            <a:rPr lang="zh-TW" altLang="en-US" sz="2400" b="1" noProof="0">
              <a:solidFill>
                <a:srgbClr val="FF33CC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正釋出演</a:t>
          </a:r>
          <a:endParaRPr lang="en-US" altLang="zh-TW" sz="2400" b="1" noProof="0">
            <a:solidFill>
              <a:srgbClr val="FF33CC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rtl="0"/>
          <a:r>
            <a:rPr lang="zh-TW" altLang="en-US" sz="2400" noProof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</a:t>
          </a:r>
          <a:r>
            <a:rPr lang="en-US" altLang="zh-TW" sz="2400" b="1" noProof="0">
              <a:solidFill>
                <a:srgbClr val="FF33CC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6/14</a:t>
          </a:r>
          <a:br>
            <a:rPr lang="zh-TW" altLang="en-US" sz="2800" noProof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endParaRPr lang="zh-TW" altLang="en-US" sz="280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ECE110E-B07E-4F19-B2DF-3E42E99B2E8D}" type="parTrans" cxnId="{33A927E1-3C94-4A92-8DB3-42886008240C}">
      <dgm:prSet/>
      <dgm:spPr/>
      <dgm:t>
        <a:bodyPr rtlCol="0"/>
        <a:lstStyle/>
        <a:p>
          <a:pPr rtl="0"/>
          <a:endParaRPr lang="en-US"/>
        </a:p>
      </dgm:t>
    </dgm:pt>
    <dgm:pt modelId="{47B1D0F3-117D-4CE7-9037-3F5A4995054A}" type="sibTrans" cxnId="{33A927E1-3C94-4A92-8DB3-42886008240C}">
      <dgm:prSet/>
      <dgm:spPr/>
      <dgm:t>
        <a:bodyPr rtlCol="0"/>
        <a:lstStyle/>
        <a:p>
          <a:pPr rtl="0"/>
          <a:endParaRPr lang="en-US"/>
        </a:p>
      </dgm:t>
    </dgm:pt>
    <dgm:pt modelId="{EB3CB291-E23A-4667-A32E-A640A76557A1}" type="pres">
      <dgm:prSet presAssocID="{41DDEAAE-DE55-45A3-A4F7-3874E0140D37}" presName="rootnode" presStyleCnt="0">
        <dgm:presLayoutVars>
          <dgm:chMax/>
          <dgm:chPref/>
          <dgm:dir/>
          <dgm:animLvl val="lvl"/>
        </dgm:presLayoutVars>
      </dgm:prSet>
      <dgm:spPr/>
    </dgm:pt>
    <dgm:pt modelId="{01035298-0CF7-4145-8EE2-24DBFEAF33BB}" type="pres">
      <dgm:prSet presAssocID="{E4D23657-D1E8-4B22-974B-8DC90813F51B}" presName="composite" presStyleCnt="0"/>
      <dgm:spPr/>
    </dgm:pt>
    <dgm:pt modelId="{21E1F518-1190-4883-914B-1FB66E6D3A63}" type="pres">
      <dgm:prSet presAssocID="{E4D23657-D1E8-4B22-974B-8DC90813F51B}" presName="LShape" presStyleLbl="alignNode1" presStyleIdx="0" presStyleCnt="9"/>
      <dgm:spPr/>
    </dgm:pt>
    <dgm:pt modelId="{80B372F1-8EF3-4532-ACC6-E65E1D63ACA2}" type="pres">
      <dgm:prSet presAssocID="{E4D23657-D1E8-4B22-974B-8DC90813F51B}" presName="ParentText" presStyleLbl="revTx" presStyleIdx="0" presStyleCnt="5" custScaleY="94543">
        <dgm:presLayoutVars>
          <dgm:chMax val="0"/>
          <dgm:chPref val="0"/>
          <dgm:bulletEnabled val="1"/>
        </dgm:presLayoutVars>
      </dgm:prSet>
      <dgm:spPr/>
    </dgm:pt>
    <dgm:pt modelId="{B746139E-4627-4CCC-9299-5653D77ED24D}" type="pres">
      <dgm:prSet presAssocID="{E4D23657-D1E8-4B22-974B-8DC90813F51B}" presName="Triangle" presStyleLbl="alignNode1" presStyleIdx="1" presStyleCnt="9"/>
      <dgm:spPr/>
    </dgm:pt>
    <dgm:pt modelId="{780BC64D-2F67-498A-99F6-7EB28080D705}" type="pres">
      <dgm:prSet presAssocID="{529487B0-19AA-4AAC-8F83-CF2C113EB84D}" presName="sibTrans" presStyleCnt="0"/>
      <dgm:spPr/>
    </dgm:pt>
    <dgm:pt modelId="{68E230FA-2656-4C78-B827-58AFD214F445}" type="pres">
      <dgm:prSet presAssocID="{529487B0-19AA-4AAC-8F83-CF2C113EB84D}" presName="space" presStyleCnt="0"/>
      <dgm:spPr/>
    </dgm:pt>
    <dgm:pt modelId="{B07824BD-C1CB-4098-8E38-D3E1F721DF31}" type="pres">
      <dgm:prSet presAssocID="{EF034794-D109-40B6-8FA2-8971C3123AB6}" presName="composite" presStyleCnt="0"/>
      <dgm:spPr/>
    </dgm:pt>
    <dgm:pt modelId="{85769F8C-5820-4CB5-B01D-69A648973D8F}" type="pres">
      <dgm:prSet presAssocID="{EF034794-D109-40B6-8FA2-8971C3123AB6}" presName="LShape" presStyleLbl="alignNode1" presStyleIdx="2" presStyleCnt="9"/>
      <dgm:spPr/>
    </dgm:pt>
    <dgm:pt modelId="{18F7A15A-3ED1-4A32-B700-36B8D6BBE441}" type="pres">
      <dgm:prSet presAssocID="{EF034794-D109-40B6-8FA2-8971C3123AB6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F6F2BEFC-1674-4E8D-98FF-DE4432BB887C}" type="pres">
      <dgm:prSet presAssocID="{EF034794-D109-40B6-8FA2-8971C3123AB6}" presName="Triangle" presStyleLbl="alignNode1" presStyleIdx="3" presStyleCnt="9"/>
      <dgm:spPr/>
    </dgm:pt>
    <dgm:pt modelId="{E26373E0-D095-405B-9F4A-CC7FBB5BEBD2}" type="pres">
      <dgm:prSet presAssocID="{CDDFC891-FC62-4131-A642-2D94388BCCE2}" presName="sibTrans" presStyleCnt="0"/>
      <dgm:spPr/>
    </dgm:pt>
    <dgm:pt modelId="{8B10941C-73F0-477C-9F3D-EB0A4525ACBE}" type="pres">
      <dgm:prSet presAssocID="{CDDFC891-FC62-4131-A642-2D94388BCCE2}" presName="space" presStyleCnt="0"/>
      <dgm:spPr/>
    </dgm:pt>
    <dgm:pt modelId="{DF2F85E9-6BAE-40EA-8F18-DAFCA3EFFB69}" type="pres">
      <dgm:prSet presAssocID="{15E11DBD-E9B5-4BCF-A56C-7AAE26CE30DC}" presName="composite" presStyleCnt="0"/>
      <dgm:spPr/>
    </dgm:pt>
    <dgm:pt modelId="{A5E67CF4-39ED-4CC8-A27F-E45EA5D3AC44}" type="pres">
      <dgm:prSet presAssocID="{15E11DBD-E9B5-4BCF-A56C-7AAE26CE30DC}" presName="LShape" presStyleLbl="alignNode1" presStyleIdx="4" presStyleCnt="9"/>
      <dgm:spPr/>
    </dgm:pt>
    <dgm:pt modelId="{F0124EB5-2136-46F3-B2F4-41A5196C24A0}" type="pres">
      <dgm:prSet presAssocID="{15E11DBD-E9B5-4BCF-A56C-7AAE26CE30DC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D5E82CFA-3F05-41CB-A66C-3A904CCE06CE}" type="pres">
      <dgm:prSet presAssocID="{15E11DBD-E9B5-4BCF-A56C-7AAE26CE30DC}" presName="Triangle" presStyleLbl="alignNode1" presStyleIdx="5" presStyleCnt="9"/>
      <dgm:spPr/>
    </dgm:pt>
    <dgm:pt modelId="{F5574CB1-AC1C-4773-A4A7-C4CE14EF6374}" type="pres">
      <dgm:prSet presAssocID="{329BDEDB-415B-4AB3-B964-E819D0C56DBB}" presName="sibTrans" presStyleCnt="0"/>
      <dgm:spPr/>
    </dgm:pt>
    <dgm:pt modelId="{14FCF07D-F999-4928-B62C-1135C3080FD1}" type="pres">
      <dgm:prSet presAssocID="{329BDEDB-415B-4AB3-B964-E819D0C56DBB}" presName="space" presStyleCnt="0"/>
      <dgm:spPr/>
    </dgm:pt>
    <dgm:pt modelId="{2489F161-D1CF-4A3D-8E95-6382395DC25B}" type="pres">
      <dgm:prSet presAssocID="{778AA374-0E17-4AEA-8EB6-0C342D57D8D8}" presName="composite" presStyleCnt="0"/>
      <dgm:spPr/>
    </dgm:pt>
    <dgm:pt modelId="{06EAFCDC-2041-4C37-BE64-7627BAA16382}" type="pres">
      <dgm:prSet presAssocID="{778AA374-0E17-4AEA-8EB6-0C342D57D8D8}" presName="LShape" presStyleLbl="alignNode1" presStyleIdx="6" presStyleCnt="9"/>
      <dgm:spPr/>
    </dgm:pt>
    <dgm:pt modelId="{AFC6068B-131B-444D-AF53-A5A2A6DC9AE7}" type="pres">
      <dgm:prSet presAssocID="{778AA374-0E17-4AEA-8EB6-0C342D57D8D8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F62C0D9F-BF11-4D63-A28B-80FA21343A28}" type="pres">
      <dgm:prSet presAssocID="{778AA374-0E17-4AEA-8EB6-0C342D57D8D8}" presName="Triangle" presStyleLbl="alignNode1" presStyleIdx="7" presStyleCnt="9"/>
      <dgm:spPr/>
    </dgm:pt>
    <dgm:pt modelId="{F5EC4F6A-2B4F-420C-9BEA-A14EFB832731}" type="pres">
      <dgm:prSet presAssocID="{1A604594-E883-4DA9-8A2A-16DFACE8640A}" presName="sibTrans" presStyleCnt="0"/>
      <dgm:spPr/>
    </dgm:pt>
    <dgm:pt modelId="{41DC2B0B-BD37-48C1-BB85-7F75AC60BB5F}" type="pres">
      <dgm:prSet presAssocID="{1A604594-E883-4DA9-8A2A-16DFACE8640A}" presName="space" presStyleCnt="0"/>
      <dgm:spPr/>
    </dgm:pt>
    <dgm:pt modelId="{D2C6C114-9E17-4E64-9FCF-9C4365FE25B7}" type="pres">
      <dgm:prSet presAssocID="{05F1A7D0-6E45-49DA-80B3-7FF4B8783E58}" presName="composite" presStyleCnt="0"/>
      <dgm:spPr/>
    </dgm:pt>
    <dgm:pt modelId="{BA06DEFD-3E20-41CA-8CC7-585BE7A02A00}" type="pres">
      <dgm:prSet presAssocID="{05F1A7D0-6E45-49DA-80B3-7FF4B8783E58}" presName="LShape" presStyleLbl="alignNode1" presStyleIdx="8" presStyleCnt="9"/>
      <dgm:spPr/>
    </dgm:pt>
    <dgm:pt modelId="{D81336A4-814F-45EF-B582-2466B0D2E2A7}" type="pres">
      <dgm:prSet presAssocID="{05F1A7D0-6E45-49DA-80B3-7FF4B8783E58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144D3C17-9BB9-4853-A637-BAE8CE37705E}" type="presOf" srcId="{EF034794-D109-40B6-8FA2-8971C3123AB6}" destId="{18F7A15A-3ED1-4A32-B700-36B8D6BBE441}" srcOrd="0" destOrd="0" presId="urn:microsoft.com/office/officeart/2009/3/layout/StepUpProcess"/>
    <dgm:cxn modelId="{B9285067-C906-4FDE-AAAC-9EE99F7669E3}" type="presOf" srcId="{E4D23657-D1E8-4B22-974B-8DC90813F51B}" destId="{80B372F1-8EF3-4532-ACC6-E65E1D63ACA2}" srcOrd="0" destOrd="0" presId="urn:microsoft.com/office/officeart/2009/3/layout/StepUpProcess"/>
    <dgm:cxn modelId="{6F55886F-2AC8-4F4F-B328-821CB3A2117B}" srcId="{41DDEAAE-DE55-45A3-A4F7-3874E0140D37}" destId="{778AA374-0E17-4AEA-8EB6-0C342D57D8D8}" srcOrd="3" destOrd="0" parTransId="{5E28F01D-9664-415C-A0CD-EBFDAB29426C}" sibTransId="{1A604594-E883-4DA9-8A2A-16DFACE8640A}"/>
    <dgm:cxn modelId="{686E8776-31B9-4547-B165-83B2470E83E1}" type="presOf" srcId="{778AA374-0E17-4AEA-8EB6-0C342D57D8D8}" destId="{AFC6068B-131B-444D-AF53-A5A2A6DC9AE7}" srcOrd="0" destOrd="0" presId="urn:microsoft.com/office/officeart/2009/3/layout/StepUpProcess"/>
    <dgm:cxn modelId="{6178317C-4B4F-4FC5-8AC2-7ABBDA27CE1F}" type="presOf" srcId="{05F1A7D0-6E45-49DA-80B3-7FF4B8783E58}" destId="{D81336A4-814F-45EF-B582-2466B0D2E2A7}" srcOrd="0" destOrd="0" presId="urn:microsoft.com/office/officeart/2009/3/layout/StepUpProcess"/>
    <dgm:cxn modelId="{99F95D8E-A851-4953-A3C5-9BF7753ED9FA}" srcId="{41DDEAAE-DE55-45A3-A4F7-3874E0140D37}" destId="{E4D23657-D1E8-4B22-974B-8DC90813F51B}" srcOrd="0" destOrd="0" parTransId="{89EF0911-2234-42D0-AEF3-7FADAFD12999}" sibTransId="{529487B0-19AA-4AAC-8F83-CF2C113EB84D}"/>
    <dgm:cxn modelId="{A98402AF-AFAB-470F-9C97-EF1C509D8499}" type="presOf" srcId="{15E11DBD-E9B5-4BCF-A56C-7AAE26CE30DC}" destId="{F0124EB5-2136-46F3-B2F4-41A5196C24A0}" srcOrd="0" destOrd="0" presId="urn:microsoft.com/office/officeart/2009/3/layout/StepUpProcess"/>
    <dgm:cxn modelId="{80FF73C0-9BCD-436E-A85B-D6D7D322462C}" srcId="{41DDEAAE-DE55-45A3-A4F7-3874E0140D37}" destId="{EF034794-D109-40B6-8FA2-8971C3123AB6}" srcOrd="1" destOrd="0" parTransId="{64D09C75-3D44-4CEF-9459-5C91DB44A9EA}" sibTransId="{CDDFC891-FC62-4131-A642-2D94388BCCE2}"/>
    <dgm:cxn modelId="{33A927E1-3C94-4A92-8DB3-42886008240C}" srcId="{41DDEAAE-DE55-45A3-A4F7-3874E0140D37}" destId="{05F1A7D0-6E45-49DA-80B3-7FF4B8783E58}" srcOrd="4" destOrd="0" parTransId="{3ECE110E-B07E-4F19-B2DF-3E42E99B2E8D}" sibTransId="{47B1D0F3-117D-4CE7-9037-3F5A4995054A}"/>
    <dgm:cxn modelId="{5E0737F0-6DE4-4885-BC59-82E10D617E50}" srcId="{41DDEAAE-DE55-45A3-A4F7-3874E0140D37}" destId="{15E11DBD-E9B5-4BCF-A56C-7AAE26CE30DC}" srcOrd="2" destOrd="0" parTransId="{B7B43D5B-12E9-44B1-B818-4B50F6AD3C0A}" sibTransId="{329BDEDB-415B-4AB3-B964-E819D0C56DBB}"/>
    <dgm:cxn modelId="{2607AFFA-E9F8-4160-9AE4-19F4DB2B71C9}" type="presOf" srcId="{41DDEAAE-DE55-45A3-A4F7-3874E0140D37}" destId="{EB3CB291-E23A-4667-A32E-A640A76557A1}" srcOrd="0" destOrd="0" presId="urn:microsoft.com/office/officeart/2009/3/layout/StepUpProcess"/>
    <dgm:cxn modelId="{D3BFF791-8D8E-4FBF-9F59-1FB887121875}" type="presParOf" srcId="{EB3CB291-E23A-4667-A32E-A640A76557A1}" destId="{01035298-0CF7-4145-8EE2-24DBFEAF33BB}" srcOrd="0" destOrd="0" presId="urn:microsoft.com/office/officeart/2009/3/layout/StepUpProcess"/>
    <dgm:cxn modelId="{AFA2BCAD-2F0B-4C3E-86A6-55A260AD16B0}" type="presParOf" srcId="{01035298-0CF7-4145-8EE2-24DBFEAF33BB}" destId="{21E1F518-1190-4883-914B-1FB66E6D3A63}" srcOrd="0" destOrd="0" presId="urn:microsoft.com/office/officeart/2009/3/layout/StepUpProcess"/>
    <dgm:cxn modelId="{AF2B8620-9DC0-4A87-9014-D45C2D1F8B38}" type="presParOf" srcId="{01035298-0CF7-4145-8EE2-24DBFEAF33BB}" destId="{80B372F1-8EF3-4532-ACC6-E65E1D63ACA2}" srcOrd="1" destOrd="0" presId="urn:microsoft.com/office/officeart/2009/3/layout/StepUpProcess"/>
    <dgm:cxn modelId="{4AA5420E-C2A1-4D24-A1DA-DA9E7976427D}" type="presParOf" srcId="{01035298-0CF7-4145-8EE2-24DBFEAF33BB}" destId="{B746139E-4627-4CCC-9299-5653D77ED24D}" srcOrd="2" destOrd="0" presId="urn:microsoft.com/office/officeart/2009/3/layout/StepUpProcess"/>
    <dgm:cxn modelId="{C3204B2A-D9EE-439E-BA61-A2C860BFF519}" type="presParOf" srcId="{EB3CB291-E23A-4667-A32E-A640A76557A1}" destId="{780BC64D-2F67-498A-99F6-7EB28080D705}" srcOrd="1" destOrd="0" presId="urn:microsoft.com/office/officeart/2009/3/layout/StepUpProcess"/>
    <dgm:cxn modelId="{49AEC91A-7C1D-4222-94BA-4D738F2D6C79}" type="presParOf" srcId="{780BC64D-2F67-498A-99F6-7EB28080D705}" destId="{68E230FA-2656-4C78-B827-58AFD214F445}" srcOrd="0" destOrd="0" presId="urn:microsoft.com/office/officeart/2009/3/layout/StepUpProcess"/>
    <dgm:cxn modelId="{B3ADA2AF-BE62-4C22-84A1-F4C5043918A4}" type="presParOf" srcId="{EB3CB291-E23A-4667-A32E-A640A76557A1}" destId="{B07824BD-C1CB-4098-8E38-D3E1F721DF31}" srcOrd="2" destOrd="0" presId="urn:microsoft.com/office/officeart/2009/3/layout/StepUpProcess"/>
    <dgm:cxn modelId="{D55AC698-F4A8-404D-94F4-78DB0A0637AF}" type="presParOf" srcId="{B07824BD-C1CB-4098-8E38-D3E1F721DF31}" destId="{85769F8C-5820-4CB5-B01D-69A648973D8F}" srcOrd="0" destOrd="0" presId="urn:microsoft.com/office/officeart/2009/3/layout/StepUpProcess"/>
    <dgm:cxn modelId="{6DF3D3A6-F203-4587-9E47-85B7CF8CB3D6}" type="presParOf" srcId="{B07824BD-C1CB-4098-8E38-D3E1F721DF31}" destId="{18F7A15A-3ED1-4A32-B700-36B8D6BBE441}" srcOrd="1" destOrd="0" presId="urn:microsoft.com/office/officeart/2009/3/layout/StepUpProcess"/>
    <dgm:cxn modelId="{B0900791-DD10-486B-8501-E09AD6094101}" type="presParOf" srcId="{B07824BD-C1CB-4098-8E38-D3E1F721DF31}" destId="{F6F2BEFC-1674-4E8D-98FF-DE4432BB887C}" srcOrd="2" destOrd="0" presId="urn:microsoft.com/office/officeart/2009/3/layout/StepUpProcess"/>
    <dgm:cxn modelId="{3EE6A66E-230B-46C6-B833-F1FB7D9677BB}" type="presParOf" srcId="{EB3CB291-E23A-4667-A32E-A640A76557A1}" destId="{E26373E0-D095-405B-9F4A-CC7FBB5BEBD2}" srcOrd="3" destOrd="0" presId="urn:microsoft.com/office/officeart/2009/3/layout/StepUpProcess"/>
    <dgm:cxn modelId="{3C46AB4C-8FD6-4F18-89B0-206793A671D9}" type="presParOf" srcId="{E26373E0-D095-405B-9F4A-CC7FBB5BEBD2}" destId="{8B10941C-73F0-477C-9F3D-EB0A4525ACBE}" srcOrd="0" destOrd="0" presId="urn:microsoft.com/office/officeart/2009/3/layout/StepUpProcess"/>
    <dgm:cxn modelId="{BD02CC66-E7B8-4247-B83C-1E49E3A3190F}" type="presParOf" srcId="{EB3CB291-E23A-4667-A32E-A640A76557A1}" destId="{DF2F85E9-6BAE-40EA-8F18-DAFCA3EFFB69}" srcOrd="4" destOrd="0" presId="urn:microsoft.com/office/officeart/2009/3/layout/StepUpProcess"/>
    <dgm:cxn modelId="{73FD8DEB-3FA4-428D-8D3F-4FFB6F588D0C}" type="presParOf" srcId="{DF2F85E9-6BAE-40EA-8F18-DAFCA3EFFB69}" destId="{A5E67CF4-39ED-4CC8-A27F-E45EA5D3AC44}" srcOrd="0" destOrd="0" presId="urn:microsoft.com/office/officeart/2009/3/layout/StepUpProcess"/>
    <dgm:cxn modelId="{1D96201E-2684-4A2C-ABB0-E762F06034DB}" type="presParOf" srcId="{DF2F85E9-6BAE-40EA-8F18-DAFCA3EFFB69}" destId="{F0124EB5-2136-46F3-B2F4-41A5196C24A0}" srcOrd="1" destOrd="0" presId="urn:microsoft.com/office/officeart/2009/3/layout/StepUpProcess"/>
    <dgm:cxn modelId="{24606857-F5A8-4647-9106-43600BEA9834}" type="presParOf" srcId="{DF2F85E9-6BAE-40EA-8F18-DAFCA3EFFB69}" destId="{D5E82CFA-3F05-41CB-A66C-3A904CCE06CE}" srcOrd="2" destOrd="0" presId="urn:microsoft.com/office/officeart/2009/3/layout/StepUpProcess"/>
    <dgm:cxn modelId="{07D8BB63-7C45-4577-8989-CC9573B5B902}" type="presParOf" srcId="{EB3CB291-E23A-4667-A32E-A640A76557A1}" destId="{F5574CB1-AC1C-4773-A4A7-C4CE14EF6374}" srcOrd="5" destOrd="0" presId="urn:microsoft.com/office/officeart/2009/3/layout/StepUpProcess"/>
    <dgm:cxn modelId="{C4CA2C05-C5A2-47D3-932D-7D1B0EE24BEE}" type="presParOf" srcId="{F5574CB1-AC1C-4773-A4A7-C4CE14EF6374}" destId="{14FCF07D-F999-4928-B62C-1135C3080FD1}" srcOrd="0" destOrd="0" presId="urn:microsoft.com/office/officeart/2009/3/layout/StepUpProcess"/>
    <dgm:cxn modelId="{7F15FDE7-0796-409E-8E14-33BDA45130DC}" type="presParOf" srcId="{EB3CB291-E23A-4667-A32E-A640A76557A1}" destId="{2489F161-D1CF-4A3D-8E95-6382395DC25B}" srcOrd="6" destOrd="0" presId="urn:microsoft.com/office/officeart/2009/3/layout/StepUpProcess"/>
    <dgm:cxn modelId="{A311EB17-7B3B-4E73-8877-7EDCECD2CCA9}" type="presParOf" srcId="{2489F161-D1CF-4A3D-8E95-6382395DC25B}" destId="{06EAFCDC-2041-4C37-BE64-7627BAA16382}" srcOrd="0" destOrd="0" presId="urn:microsoft.com/office/officeart/2009/3/layout/StepUpProcess"/>
    <dgm:cxn modelId="{F054D3EE-12ED-41DF-BC28-75AFF24A2011}" type="presParOf" srcId="{2489F161-D1CF-4A3D-8E95-6382395DC25B}" destId="{AFC6068B-131B-444D-AF53-A5A2A6DC9AE7}" srcOrd="1" destOrd="0" presId="urn:microsoft.com/office/officeart/2009/3/layout/StepUpProcess"/>
    <dgm:cxn modelId="{B3F265FC-C9A3-4AB3-9CED-F7D5EE371186}" type="presParOf" srcId="{2489F161-D1CF-4A3D-8E95-6382395DC25B}" destId="{F62C0D9F-BF11-4D63-A28B-80FA21343A28}" srcOrd="2" destOrd="0" presId="urn:microsoft.com/office/officeart/2009/3/layout/StepUpProcess"/>
    <dgm:cxn modelId="{41FBC4D4-7CE4-4553-BFA6-B9C39AFCA8EF}" type="presParOf" srcId="{EB3CB291-E23A-4667-A32E-A640A76557A1}" destId="{F5EC4F6A-2B4F-420C-9BEA-A14EFB832731}" srcOrd="7" destOrd="0" presId="urn:microsoft.com/office/officeart/2009/3/layout/StepUpProcess"/>
    <dgm:cxn modelId="{604F1BFC-D1C1-4B05-9E80-FEB729EF06F6}" type="presParOf" srcId="{F5EC4F6A-2B4F-420C-9BEA-A14EFB832731}" destId="{41DC2B0B-BD37-48C1-BB85-7F75AC60BB5F}" srcOrd="0" destOrd="0" presId="urn:microsoft.com/office/officeart/2009/3/layout/StepUpProcess"/>
    <dgm:cxn modelId="{C8CE4F5C-2D1E-4F23-B70E-3CA4AB9E86D1}" type="presParOf" srcId="{EB3CB291-E23A-4667-A32E-A640A76557A1}" destId="{D2C6C114-9E17-4E64-9FCF-9C4365FE25B7}" srcOrd="8" destOrd="0" presId="urn:microsoft.com/office/officeart/2009/3/layout/StepUpProcess"/>
    <dgm:cxn modelId="{28DAD026-A7ED-4EA6-BA50-86753202B1A1}" type="presParOf" srcId="{D2C6C114-9E17-4E64-9FCF-9C4365FE25B7}" destId="{BA06DEFD-3E20-41CA-8CC7-585BE7A02A00}" srcOrd="0" destOrd="0" presId="urn:microsoft.com/office/officeart/2009/3/layout/StepUpProcess"/>
    <dgm:cxn modelId="{1A762ABB-221E-44D3-9B21-B2EC055FC66D}" type="presParOf" srcId="{D2C6C114-9E17-4E64-9FCF-9C4365FE25B7}" destId="{D81336A4-814F-45EF-B582-2466B0D2E2A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46C4C2-0792-4E96-9E64-974D6D5B488A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584AAEC-CD51-4E27-AC01-9667F93756B5}">
      <dgm:prSet phldrT="[文字]" custT="1"/>
      <dgm:spPr/>
      <dgm:t>
        <a:bodyPr/>
        <a:lstStyle/>
        <a:p>
          <a:r>
            <a:rPr lang="zh-TW" altLang="en-US" sz="3600" b="1">
              <a:solidFill>
                <a:srgbClr val="0070C0"/>
              </a:solidFill>
            </a:rPr>
            <a:t>聽力</a:t>
          </a:r>
        </a:p>
      </dgm:t>
    </dgm:pt>
    <dgm:pt modelId="{62A5D6E2-83D7-405A-B617-19D2EBCC580D}" type="parTrans" cxnId="{F21FA93D-2759-4858-9376-0886D2205C3E}">
      <dgm:prSet/>
      <dgm:spPr/>
      <dgm:t>
        <a:bodyPr/>
        <a:lstStyle/>
        <a:p>
          <a:endParaRPr lang="zh-TW" altLang="en-US"/>
        </a:p>
      </dgm:t>
    </dgm:pt>
    <dgm:pt modelId="{B8ED67EC-9706-4A25-93F5-549FA6AEDD45}" type="sibTrans" cxnId="{F21FA93D-2759-4858-9376-0886D2205C3E}">
      <dgm:prSet/>
      <dgm:spPr/>
      <dgm:t>
        <a:bodyPr/>
        <a:lstStyle/>
        <a:p>
          <a:endParaRPr lang="zh-TW" altLang="en-US"/>
        </a:p>
      </dgm:t>
    </dgm:pt>
    <dgm:pt modelId="{D830F0C0-F075-4CDF-833A-7D0322C0A033}">
      <dgm:prSet phldrT="[文字]" custT="1"/>
      <dgm:spPr/>
      <dgm:t>
        <a:bodyPr/>
        <a:lstStyle/>
        <a:p>
          <a:r>
            <a:rPr lang="zh-TW" altLang="en-US" sz="3600" b="1">
              <a:solidFill>
                <a:srgbClr val="FF33CC"/>
              </a:solidFill>
            </a:rPr>
            <a:t>口說</a:t>
          </a:r>
        </a:p>
      </dgm:t>
    </dgm:pt>
    <dgm:pt modelId="{64EE1B53-7680-4902-B368-DD1727349D6C}" type="parTrans" cxnId="{F4760C82-1C0D-4106-8731-D56387995D88}">
      <dgm:prSet/>
      <dgm:spPr/>
      <dgm:t>
        <a:bodyPr/>
        <a:lstStyle/>
        <a:p>
          <a:endParaRPr lang="zh-TW" altLang="en-US"/>
        </a:p>
      </dgm:t>
    </dgm:pt>
    <dgm:pt modelId="{E5D65C5B-B7A0-4239-94E8-E95103D2626F}" type="sibTrans" cxnId="{F4760C82-1C0D-4106-8731-D56387995D88}">
      <dgm:prSet/>
      <dgm:spPr/>
      <dgm:t>
        <a:bodyPr/>
        <a:lstStyle/>
        <a:p>
          <a:endParaRPr lang="zh-TW" altLang="en-US"/>
        </a:p>
      </dgm:t>
    </dgm:pt>
    <dgm:pt modelId="{AE504404-11B2-48F5-A838-458A815BCF56}">
      <dgm:prSet phldrT="[文字]" custT="1"/>
      <dgm:spPr/>
      <dgm:t>
        <a:bodyPr/>
        <a:lstStyle/>
        <a:p>
          <a:r>
            <a:rPr lang="zh-TW" altLang="en-US" sz="3600" b="1">
              <a:solidFill>
                <a:srgbClr val="FFFF00"/>
              </a:solidFill>
            </a:rPr>
            <a:t>表現</a:t>
          </a:r>
        </a:p>
      </dgm:t>
    </dgm:pt>
    <dgm:pt modelId="{F2CE8218-7F49-4688-9305-B16B9BB294B6}" type="parTrans" cxnId="{9F1262A2-57C3-450C-AC33-81D9E12CAFA5}">
      <dgm:prSet/>
      <dgm:spPr/>
      <dgm:t>
        <a:bodyPr/>
        <a:lstStyle/>
        <a:p>
          <a:endParaRPr lang="zh-TW" altLang="en-US"/>
        </a:p>
      </dgm:t>
    </dgm:pt>
    <dgm:pt modelId="{8B576798-9695-452C-B319-F45A1A9E658C}" type="sibTrans" cxnId="{9F1262A2-57C3-450C-AC33-81D9E12CAFA5}">
      <dgm:prSet/>
      <dgm:spPr/>
      <dgm:t>
        <a:bodyPr/>
        <a:lstStyle/>
        <a:p>
          <a:endParaRPr lang="zh-TW" altLang="en-US"/>
        </a:p>
      </dgm:t>
    </dgm:pt>
    <dgm:pt modelId="{99C44043-FCCF-4D32-B388-CF987C950B26}">
      <dgm:prSet phldrT="[文字]" custT="1"/>
      <dgm:spPr/>
      <dgm:t>
        <a:bodyPr/>
        <a:lstStyle/>
        <a:p>
          <a:r>
            <a:rPr lang="zh-TW" altLang="en-US" sz="3600" b="1">
              <a:solidFill>
                <a:srgbClr val="7030A0"/>
              </a:solidFill>
            </a:rPr>
            <a:t>小考</a:t>
          </a:r>
          <a:r>
            <a:rPr lang="zh-TW" altLang="en-US" sz="3600" b="1">
              <a:solidFill>
                <a:srgbClr val="FF6600"/>
              </a:solidFill>
            </a:rPr>
            <a:t>作業</a:t>
          </a:r>
        </a:p>
      </dgm:t>
    </dgm:pt>
    <dgm:pt modelId="{27E33866-5CAA-4F94-B426-CA580FFEA661}" type="parTrans" cxnId="{1941E5B5-EC02-4DAE-A858-D5BFEBFDBFD1}">
      <dgm:prSet/>
      <dgm:spPr/>
      <dgm:t>
        <a:bodyPr/>
        <a:lstStyle/>
        <a:p>
          <a:endParaRPr lang="zh-TW" altLang="en-US"/>
        </a:p>
      </dgm:t>
    </dgm:pt>
    <dgm:pt modelId="{27199D37-2014-4CB8-B44F-2B9ABBA6E6CC}" type="sibTrans" cxnId="{1941E5B5-EC02-4DAE-A858-D5BFEBFDBFD1}">
      <dgm:prSet/>
      <dgm:spPr/>
      <dgm:t>
        <a:bodyPr/>
        <a:lstStyle/>
        <a:p>
          <a:endParaRPr lang="zh-TW" altLang="en-US"/>
        </a:p>
      </dgm:t>
    </dgm:pt>
    <dgm:pt modelId="{20110AB9-C1B9-4F3B-B116-D98509C46BB6}" type="pres">
      <dgm:prSet presAssocID="{C646C4C2-0792-4E96-9E64-974D6D5B488A}" presName="matrix" presStyleCnt="0">
        <dgm:presLayoutVars>
          <dgm:chMax val="1"/>
          <dgm:dir/>
          <dgm:resizeHandles val="exact"/>
        </dgm:presLayoutVars>
      </dgm:prSet>
      <dgm:spPr/>
    </dgm:pt>
    <dgm:pt modelId="{5411EE1A-AED2-4577-B4C0-734C9F1A84B2}" type="pres">
      <dgm:prSet presAssocID="{C646C4C2-0792-4E96-9E64-974D6D5B488A}" presName="diamond" presStyleLbl="bgShp" presStyleIdx="0" presStyleCnt="1" custLinFactNeighborX="14630" custLinFactNeighborY="11837"/>
      <dgm:spPr/>
    </dgm:pt>
    <dgm:pt modelId="{8843701C-D583-4A35-8448-CFA1F26FC954}" type="pres">
      <dgm:prSet presAssocID="{C646C4C2-0792-4E96-9E64-974D6D5B488A}" presName="quad1" presStyleLbl="node1" presStyleIdx="0" presStyleCnt="4" custAng="20543836" custLinFactNeighborX="-21978" custLinFactNeighborY="-22016">
        <dgm:presLayoutVars>
          <dgm:chMax val="0"/>
          <dgm:chPref val="0"/>
          <dgm:bulletEnabled val="1"/>
        </dgm:presLayoutVars>
      </dgm:prSet>
      <dgm:spPr/>
    </dgm:pt>
    <dgm:pt modelId="{2195F778-B161-4CA9-87DF-2250046B5635}" type="pres">
      <dgm:prSet presAssocID="{C646C4C2-0792-4E96-9E64-974D6D5B488A}" presName="quad2" presStyleLbl="node1" presStyleIdx="1" presStyleCnt="4" custAng="1205508" custScaleX="99572" custScaleY="93641" custLinFactNeighborX="-2093" custLinFactNeighborY="-10656">
        <dgm:presLayoutVars>
          <dgm:chMax val="0"/>
          <dgm:chPref val="0"/>
          <dgm:bulletEnabled val="1"/>
        </dgm:presLayoutVars>
      </dgm:prSet>
      <dgm:spPr/>
    </dgm:pt>
    <dgm:pt modelId="{49EF0E80-B1F3-4BFB-B29B-9F904B841CBB}" type="pres">
      <dgm:prSet presAssocID="{C646C4C2-0792-4E96-9E64-974D6D5B488A}" presName="quad3" presStyleLbl="node1" presStyleIdx="2" presStyleCnt="4" custAng="1252504" custScaleX="104665" custScaleY="104990" custLinFactNeighborX="-4187" custLinFactNeighborY="-6854">
        <dgm:presLayoutVars>
          <dgm:chMax val="0"/>
          <dgm:chPref val="0"/>
          <dgm:bulletEnabled val="1"/>
        </dgm:presLayoutVars>
      </dgm:prSet>
      <dgm:spPr/>
    </dgm:pt>
    <dgm:pt modelId="{DBE46EAC-5D13-4957-A69D-64B2F1134210}" type="pres">
      <dgm:prSet presAssocID="{C646C4C2-0792-4E96-9E64-974D6D5B488A}" presName="quad4" presStyleLbl="node1" presStyleIdx="3" presStyleCnt="4" custAng="20465964" custLinFactNeighborX="30351" custLinFactNeighborY="-3428">
        <dgm:presLayoutVars>
          <dgm:chMax val="0"/>
          <dgm:chPref val="0"/>
          <dgm:bulletEnabled val="1"/>
        </dgm:presLayoutVars>
      </dgm:prSet>
      <dgm:spPr/>
    </dgm:pt>
  </dgm:ptLst>
  <dgm:cxnLst>
    <dgm:cxn modelId="{493EDE01-E702-4003-B7B5-63FD395920F5}" type="presOf" srcId="{D830F0C0-F075-4CDF-833A-7D0322C0A033}" destId="{2195F778-B161-4CA9-87DF-2250046B5635}" srcOrd="0" destOrd="0" presId="urn:microsoft.com/office/officeart/2005/8/layout/matrix3"/>
    <dgm:cxn modelId="{F21FA93D-2759-4858-9376-0886D2205C3E}" srcId="{C646C4C2-0792-4E96-9E64-974D6D5B488A}" destId="{3584AAEC-CD51-4E27-AC01-9667F93756B5}" srcOrd="0" destOrd="0" parTransId="{62A5D6E2-83D7-405A-B617-19D2EBCC580D}" sibTransId="{B8ED67EC-9706-4A25-93F5-549FA6AEDD45}"/>
    <dgm:cxn modelId="{A198FF64-55B6-4962-91F1-1FE62C4382EB}" type="presOf" srcId="{3584AAEC-CD51-4E27-AC01-9667F93756B5}" destId="{8843701C-D583-4A35-8448-CFA1F26FC954}" srcOrd="0" destOrd="0" presId="urn:microsoft.com/office/officeart/2005/8/layout/matrix3"/>
    <dgm:cxn modelId="{D6AA354F-CDCD-4E0F-BDE5-E5F08C857AFA}" type="presOf" srcId="{AE504404-11B2-48F5-A838-458A815BCF56}" destId="{49EF0E80-B1F3-4BFB-B29B-9F904B841CBB}" srcOrd="0" destOrd="0" presId="urn:microsoft.com/office/officeart/2005/8/layout/matrix3"/>
    <dgm:cxn modelId="{B2E9DB4F-27EC-4E00-88E3-9F403911A7CE}" type="presOf" srcId="{C646C4C2-0792-4E96-9E64-974D6D5B488A}" destId="{20110AB9-C1B9-4F3B-B116-D98509C46BB6}" srcOrd="0" destOrd="0" presId="urn:microsoft.com/office/officeart/2005/8/layout/matrix3"/>
    <dgm:cxn modelId="{4DA6F27F-8D67-4B18-ADAC-FE2E4B89764A}" type="presOf" srcId="{99C44043-FCCF-4D32-B388-CF987C950B26}" destId="{DBE46EAC-5D13-4957-A69D-64B2F1134210}" srcOrd="0" destOrd="0" presId="urn:microsoft.com/office/officeart/2005/8/layout/matrix3"/>
    <dgm:cxn modelId="{F4760C82-1C0D-4106-8731-D56387995D88}" srcId="{C646C4C2-0792-4E96-9E64-974D6D5B488A}" destId="{D830F0C0-F075-4CDF-833A-7D0322C0A033}" srcOrd="1" destOrd="0" parTransId="{64EE1B53-7680-4902-B368-DD1727349D6C}" sibTransId="{E5D65C5B-B7A0-4239-94E8-E95103D2626F}"/>
    <dgm:cxn modelId="{9F1262A2-57C3-450C-AC33-81D9E12CAFA5}" srcId="{C646C4C2-0792-4E96-9E64-974D6D5B488A}" destId="{AE504404-11B2-48F5-A838-458A815BCF56}" srcOrd="2" destOrd="0" parTransId="{F2CE8218-7F49-4688-9305-B16B9BB294B6}" sibTransId="{8B576798-9695-452C-B319-F45A1A9E658C}"/>
    <dgm:cxn modelId="{1941E5B5-EC02-4DAE-A858-D5BFEBFDBFD1}" srcId="{C646C4C2-0792-4E96-9E64-974D6D5B488A}" destId="{99C44043-FCCF-4D32-B388-CF987C950B26}" srcOrd="3" destOrd="0" parTransId="{27E33866-5CAA-4F94-B426-CA580FFEA661}" sibTransId="{27199D37-2014-4CB8-B44F-2B9ABBA6E6CC}"/>
    <dgm:cxn modelId="{586D77C3-2DF5-4D5F-A202-162B1EC9D86D}" type="presParOf" srcId="{20110AB9-C1B9-4F3B-B116-D98509C46BB6}" destId="{5411EE1A-AED2-4577-B4C0-734C9F1A84B2}" srcOrd="0" destOrd="0" presId="urn:microsoft.com/office/officeart/2005/8/layout/matrix3"/>
    <dgm:cxn modelId="{40E991DE-1E44-4541-8F00-D6A7585D3B42}" type="presParOf" srcId="{20110AB9-C1B9-4F3B-B116-D98509C46BB6}" destId="{8843701C-D583-4A35-8448-CFA1F26FC954}" srcOrd="1" destOrd="0" presId="urn:microsoft.com/office/officeart/2005/8/layout/matrix3"/>
    <dgm:cxn modelId="{773316C5-95A8-4103-BAB9-83092213C83B}" type="presParOf" srcId="{20110AB9-C1B9-4F3B-B116-D98509C46BB6}" destId="{2195F778-B161-4CA9-87DF-2250046B5635}" srcOrd="2" destOrd="0" presId="urn:microsoft.com/office/officeart/2005/8/layout/matrix3"/>
    <dgm:cxn modelId="{AC582BF6-4D8D-4751-90DF-301071EC63F5}" type="presParOf" srcId="{20110AB9-C1B9-4F3B-B116-D98509C46BB6}" destId="{49EF0E80-B1F3-4BFB-B29B-9F904B841CBB}" srcOrd="3" destOrd="0" presId="urn:microsoft.com/office/officeart/2005/8/layout/matrix3"/>
    <dgm:cxn modelId="{7C565F93-789F-46BE-853D-2220FFBA61F0}" type="presParOf" srcId="{20110AB9-C1B9-4F3B-B116-D98509C46BB6}" destId="{DBE46EAC-5D13-4957-A69D-64B2F113421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A8F0E9-AE2D-42F0-8143-81807DDC0F3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D0FABDB-9E7B-446D-B972-CB271A8FAE63}">
      <dgm:prSet phldrT="[文字]" custT="1"/>
      <dgm:spPr/>
      <dgm:t>
        <a:bodyPr/>
        <a:lstStyle/>
        <a:p>
          <a:pPr algn="ctr"/>
          <a:r>
            <a:rPr lang="zh-TW" altLang="en-US" sz="3600" b="1">
              <a:solidFill>
                <a:srgbClr val="FFFF00"/>
              </a:solidFill>
            </a:rPr>
            <a:t>多 元 評 量</a:t>
          </a:r>
        </a:p>
      </dgm:t>
    </dgm:pt>
    <dgm:pt modelId="{1CF76373-E1A5-40F3-931A-12048C9B0A24}" type="parTrans" cxnId="{0E385A15-4543-4DC1-82D2-823EC08A6872}">
      <dgm:prSet/>
      <dgm:spPr/>
      <dgm:t>
        <a:bodyPr/>
        <a:lstStyle/>
        <a:p>
          <a:endParaRPr lang="zh-TW" altLang="en-US"/>
        </a:p>
      </dgm:t>
    </dgm:pt>
    <dgm:pt modelId="{A7B4EEF5-1433-4641-8BE0-9EFFD63DDA9E}" type="sibTrans" cxnId="{0E385A15-4543-4DC1-82D2-823EC08A6872}">
      <dgm:prSet/>
      <dgm:spPr/>
      <dgm:t>
        <a:bodyPr/>
        <a:lstStyle/>
        <a:p>
          <a:endParaRPr lang="zh-TW" altLang="en-US"/>
        </a:p>
      </dgm:t>
    </dgm:pt>
    <dgm:pt modelId="{79FDC174-1C70-4922-ACA9-91D1B6157925}">
      <dgm:prSet phldrT="[文字]" custT="1"/>
      <dgm:spPr/>
      <dgm:t>
        <a:bodyPr/>
        <a:lstStyle/>
        <a:p>
          <a:pPr algn="ctr"/>
          <a:r>
            <a:rPr lang="en-US" altLang="zh-TW" sz="2800" b="1">
              <a:solidFill>
                <a:srgbClr val="FF6600"/>
              </a:solidFill>
            </a:rPr>
            <a:t>60%</a:t>
          </a:r>
          <a:endParaRPr lang="zh-TW" altLang="en-US" sz="2800" b="1">
            <a:solidFill>
              <a:srgbClr val="FF6600"/>
            </a:solidFill>
          </a:endParaRPr>
        </a:p>
      </dgm:t>
    </dgm:pt>
    <dgm:pt modelId="{02FCC086-A220-40B9-83A6-57E0C9750AF1}" type="parTrans" cxnId="{11A88755-726E-4D71-8F30-5D98F8B46F17}">
      <dgm:prSet/>
      <dgm:spPr/>
      <dgm:t>
        <a:bodyPr/>
        <a:lstStyle/>
        <a:p>
          <a:endParaRPr lang="zh-TW" altLang="en-US"/>
        </a:p>
      </dgm:t>
    </dgm:pt>
    <dgm:pt modelId="{EFD0EEB9-8E65-40C6-8F33-D6E08E75B9FB}" type="sibTrans" cxnId="{11A88755-726E-4D71-8F30-5D98F8B46F17}">
      <dgm:prSet/>
      <dgm:spPr/>
      <dgm:t>
        <a:bodyPr/>
        <a:lstStyle/>
        <a:p>
          <a:endParaRPr lang="zh-TW" altLang="en-US"/>
        </a:p>
      </dgm:t>
    </dgm:pt>
    <dgm:pt modelId="{78053275-0E42-4766-828A-45FBCD1BB945}">
      <dgm:prSet phldrT="[文字]"/>
      <dgm:spPr/>
      <dgm:t>
        <a:bodyPr/>
        <a:lstStyle/>
        <a:p>
          <a:pPr algn="ctr"/>
          <a:r>
            <a:rPr lang="zh-TW" altLang="en-US" b="1">
              <a:solidFill>
                <a:srgbClr val="00FFFF"/>
              </a:solidFill>
            </a:rPr>
            <a:t>紙 筆 評 量</a:t>
          </a:r>
          <a:endParaRPr lang="zh-TW" altLang="en-US">
            <a:solidFill>
              <a:srgbClr val="00FFFF"/>
            </a:solidFill>
          </a:endParaRPr>
        </a:p>
      </dgm:t>
    </dgm:pt>
    <dgm:pt modelId="{FE8A6C9D-8498-42E2-BF9F-63B842113EEA}" type="parTrans" cxnId="{E3382C62-BBD3-46D7-833A-6EC487705DCE}">
      <dgm:prSet/>
      <dgm:spPr/>
      <dgm:t>
        <a:bodyPr/>
        <a:lstStyle/>
        <a:p>
          <a:endParaRPr lang="zh-TW" altLang="en-US"/>
        </a:p>
      </dgm:t>
    </dgm:pt>
    <dgm:pt modelId="{4B4D0C7E-9F5E-43A9-84EC-94C11CDA060A}" type="sibTrans" cxnId="{E3382C62-BBD3-46D7-833A-6EC487705DCE}">
      <dgm:prSet/>
      <dgm:spPr/>
      <dgm:t>
        <a:bodyPr/>
        <a:lstStyle/>
        <a:p>
          <a:endParaRPr lang="zh-TW" altLang="en-US"/>
        </a:p>
      </dgm:t>
    </dgm:pt>
    <dgm:pt modelId="{91E7E0CE-B07E-498C-AB46-AB35249113EF}">
      <dgm:prSet phldrT="[文字]" custT="1"/>
      <dgm:spPr/>
      <dgm:t>
        <a:bodyPr/>
        <a:lstStyle/>
        <a:p>
          <a:pPr algn="ctr"/>
          <a:r>
            <a:rPr lang="en-US" altLang="zh-TW" sz="2800" b="1">
              <a:solidFill>
                <a:srgbClr val="FF6600"/>
              </a:solidFill>
            </a:rPr>
            <a:t>40%</a:t>
          </a:r>
          <a:endParaRPr lang="zh-TW" altLang="en-US" sz="2800" b="1">
            <a:solidFill>
              <a:srgbClr val="FF6600"/>
            </a:solidFill>
          </a:endParaRPr>
        </a:p>
      </dgm:t>
    </dgm:pt>
    <dgm:pt modelId="{8335B204-E3B9-4DF3-9213-5597159F1C3A}" type="parTrans" cxnId="{9D432FD5-C7E7-462C-B2D4-4B6CEC31C283}">
      <dgm:prSet/>
      <dgm:spPr/>
      <dgm:t>
        <a:bodyPr/>
        <a:lstStyle/>
        <a:p>
          <a:endParaRPr lang="zh-TW" altLang="en-US"/>
        </a:p>
      </dgm:t>
    </dgm:pt>
    <dgm:pt modelId="{1504803D-FD28-4F8F-96E3-1EEC46AA59F4}" type="sibTrans" cxnId="{9D432FD5-C7E7-462C-B2D4-4B6CEC31C283}">
      <dgm:prSet/>
      <dgm:spPr/>
      <dgm:t>
        <a:bodyPr/>
        <a:lstStyle/>
        <a:p>
          <a:endParaRPr lang="zh-TW" altLang="en-US"/>
        </a:p>
      </dgm:t>
    </dgm:pt>
    <dgm:pt modelId="{0C68D270-EE32-493A-A46C-D857433E05B2}" type="pres">
      <dgm:prSet presAssocID="{84A8F0E9-AE2D-42F0-8143-81807DDC0F3D}" presName="linear" presStyleCnt="0">
        <dgm:presLayoutVars>
          <dgm:animLvl val="lvl"/>
          <dgm:resizeHandles val="exact"/>
        </dgm:presLayoutVars>
      </dgm:prSet>
      <dgm:spPr/>
    </dgm:pt>
    <dgm:pt modelId="{A55948FA-42E9-4A16-95A9-1B778C03B1F2}" type="pres">
      <dgm:prSet presAssocID="{2D0FABDB-9E7B-446D-B972-CB271A8FAE63}" presName="parentText" presStyleLbl="node1" presStyleIdx="0" presStyleCnt="2" custScaleY="108113">
        <dgm:presLayoutVars>
          <dgm:chMax val="0"/>
          <dgm:bulletEnabled val="1"/>
        </dgm:presLayoutVars>
      </dgm:prSet>
      <dgm:spPr/>
    </dgm:pt>
    <dgm:pt modelId="{1054661D-490C-4B4C-A7FA-A68AF2C0E4FA}" type="pres">
      <dgm:prSet presAssocID="{2D0FABDB-9E7B-446D-B972-CB271A8FAE63}" presName="childText" presStyleLbl="revTx" presStyleIdx="0" presStyleCnt="2">
        <dgm:presLayoutVars>
          <dgm:bulletEnabled val="1"/>
        </dgm:presLayoutVars>
      </dgm:prSet>
      <dgm:spPr/>
    </dgm:pt>
    <dgm:pt modelId="{3A743435-AC58-460C-B35B-25A1F942C4A9}" type="pres">
      <dgm:prSet presAssocID="{78053275-0E42-4766-828A-45FBCD1BB94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AA3F07D-0C36-40F5-89FE-ADAFD2A43E28}" type="pres">
      <dgm:prSet presAssocID="{78053275-0E42-4766-828A-45FBCD1BB94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E385A15-4543-4DC1-82D2-823EC08A6872}" srcId="{84A8F0E9-AE2D-42F0-8143-81807DDC0F3D}" destId="{2D0FABDB-9E7B-446D-B972-CB271A8FAE63}" srcOrd="0" destOrd="0" parTransId="{1CF76373-E1A5-40F3-931A-12048C9B0A24}" sibTransId="{A7B4EEF5-1433-4641-8BE0-9EFFD63DDA9E}"/>
    <dgm:cxn modelId="{E3382C62-BBD3-46D7-833A-6EC487705DCE}" srcId="{84A8F0E9-AE2D-42F0-8143-81807DDC0F3D}" destId="{78053275-0E42-4766-828A-45FBCD1BB945}" srcOrd="1" destOrd="0" parTransId="{FE8A6C9D-8498-42E2-BF9F-63B842113EEA}" sibTransId="{4B4D0C7E-9F5E-43A9-84EC-94C11CDA060A}"/>
    <dgm:cxn modelId="{11A88755-726E-4D71-8F30-5D98F8B46F17}" srcId="{2D0FABDB-9E7B-446D-B972-CB271A8FAE63}" destId="{79FDC174-1C70-4922-ACA9-91D1B6157925}" srcOrd="0" destOrd="0" parTransId="{02FCC086-A220-40B9-83A6-57E0C9750AF1}" sibTransId="{EFD0EEB9-8E65-40C6-8F33-D6E08E75B9FB}"/>
    <dgm:cxn modelId="{BFA7D456-6E15-4904-B915-B50C9BA6A004}" type="presOf" srcId="{84A8F0E9-AE2D-42F0-8143-81807DDC0F3D}" destId="{0C68D270-EE32-493A-A46C-D857433E05B2}" srcOrd="0" destOrd="0" presId="urn:microsoft.com/office/officeart/2005/8/layout/vList2"/>
    <dgm:cxn modelId="{71207792-48F3-47FB-B5D3-D37119EF7BB1}" type="presOf" srcId="{2D0FABDB-9E7B-446D-B972-CB271A8FAE63}" destId="{A55948FA-42E9-4A16-95A9-1B778C03B1F2}" srcOrd="0" destOrd="0" presId="urn:microsoft.com/office/officeart/2005/8/layout/vList2"/>
    <dgm:cxn modelId="{B7862BA8-67C7-4743-94A7-4DFEF13C5F9D}" type="presOf" srcId="{78053275-0E42-4766-828A-45FBCD1BB945}" destId="{3A743435-AC58-460C-B35B-25A1F942C4A9}" srcOrd="0" destOrd="0" presId="urn:microsoft.com/office/officeart/2005/8/layout/vList2"/>
    <dgm:cxn modelId="{D9B7C0CC-9C5E-4C6C-9836-B3868A955B04}" type="presOf" srcId="{91E7E0CE-B07E-498C-AB46-AB35249113EF}" destId="{6AA3F07D-0C36-40F5-89FE-ADAFD2A43E28}" srcOrd="0" destOrd="0" presId="urn:microsoft.com/office/officeart/2005/8/layout/vList2"/>
    <dgm:cxn modelId="{9D432FD5-C7E7-462C-B2D4-4B6CEC31C283}" srcId="{78053275-0E42-4766-828A-45FBCD1BB945}" destId="{91E7E0CE-B07E-498C-AB46-AB35249113EF}" srcOrd="0" destOrd="0" parTransId="{8335B204-E3B9-4DF3-9213-5597159F1C3A}" sibTransId="{1504803D-FD28-4F8F-96E3-1EEC46AA59F4}"/>
    <dgm:cxn modelId="{725724F2-8276-4B97-8589-DB8954EBDB0E}" type="presOf" srcId="{79FDC174-1C70-4922-ACA9-91D1B6157925}" destId="{1054661D-490C-4B4C-A7FA-A68AF2C0E4FA}" srcOrd="0" destOrd="0" presId="urn:microsoft.com/office/officeart/2005/8/layout/vList2"/>
    <dgm:cxn modelId="{C9C9E720-159D-46BF-B789-A1920F04E0F3}" type="presParOf" srcId="{0C68D270-EE32-493A-A46C-D857433E05B2}" destId="{A55948FA-42E9-4A16-95A9-1B778C03B1F2}" srcOrd="0" destOrd="0" presId="urn:microsoft.com/office/officeart/2005/8/layout/vList2"/>
    <dgm:cxn modelId="{98F247CA-6AB4-4E93-9AA7-F5E1DEAF53B9}" type="presParOf" srcId="{0C68D270-EE32-493A-A46C-D857433E05B2}" destId="{1054661D-490C-4B4C-A7FA-A68AF2C0E4FA}" srcOrd="1" destOrd="0" presId="urn:microsoft.com/office/officeart/2005/8/layout/vList2"/>
    <dgm:cxn modelId="{D03AAD50-ECD2-44A6-B69E-E6DEDED4533D}" type="presParOf" srcId="{0C68D270-EE32-493A-A46C-D857433E05B2}" destId="{3A743435-AC58-460C-B35B-25A1F942C4A9}" srcOrd="2" destOrd="0" presId="urn:microsoft.com/office/officeart/2005/8/layout/vList2"/>
    <dgm:cxn modelId="{89DC15F8-D7E6-4FD5-B408-1FBF47736AF7}" type="presParOf" srcId="{0C68D270-EE32-493A-A46C-D857433E05B2}" destId="{6AA3F07D-0C36-40F5-89FE-ADAFD2A43E2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B6A911-4F5C-4B04-A1B3-7AFF4540BDF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E86A7FF-FBDB-4CB9-8662-9C72BC31FA7C}">
      <dgm:prSet phldrT="[文字]" custT="1"/>
      <dgm:spPr/>
      <dgm:t>
        <a:bodyPr/>
        <a:lstStyle/>
        <a:p>
          <a:r>
            <a:rPr lang="zh-TW" altLang="en-US" sz="2500" b="1">
              <a:solidFill>
                <a:srgbClr val="FF6600"/>
              </a:solidFill>
            </a:rPr>
            <a:t>期中考</a:t>
          </a:r>
          <a:r>
            <a:rPr lang="en-US" altLang="zh-TW" sz="2500" b="1">
              <a:solidFill>
                <a:srgbClr val="FF6600"/>
              </a:solidFill>
            </a:rPr>
            <a:t>: </a:t>
          </a:r>
          <a:r>
            <a:rPr lang="en-US" altLang="zh-TW" sz="2400" b="1">
              <a:solidFill>
                <a:srgbClr val="FF6600"/>
              </a:solidFill>
            </a:rPr>
            <a:t>4/21</a:t>
          </a:r>
          <a:endParaRPr lang="zh-TW" altLang="en-US" sz="2400" b="1">
            <a:solidFill>
              <a:srgbClr val="FF6600"/>
            </a:solidFill>
          </a:endParaRPr>
        </a:p>
      </dgm:t>
    </dgm:pt>
    <dgm:pt modelId="{1BF76F03-F3A2-4A13-84C3-4277E6509F60}" type="parTrans" cxnId="{FA6876F2-1D01-4B7F-B058-1136D6D95940}">
      <dgm:prSet/>
      <dgm:spPr/>
      <dgm:t>
        <a:bodyPr/>
        <a:lstStyle/>
        <a:p>
          <a:endParaRPr lang="zh-TW" altLang="en-US"/>
        </a:p>
      </dgm:t>
    </dgm:pt>
    <dgm:pt modelId="{F88CCA61-FF12-4CD2-AEA1-02BD9702865C}" type="sibTrans" cxnId="{FA6876F2-1D01-4B7F-B058-1136D6D95940}">
      <dgm:prSet/>
      <dgm:spPr/>
      <dgm:t>
        <a:bodyPr/>
        <a:lstStyle/>
        <a:p>
          <a:endParaRPr lang="zh-TW" altLang="en-US"/>
        </a:p>
      </dgm:t>
    </dgm:pt>
    <dgm:pt modelId="{CCD1E60E-95AB-4BA6-A32E-920EF7C54F04}">
      <dgm:prSet phldrT="[文字]" custT="1"/>
      <dgm:spPr/>
      <dgm:t>
        <a:bodyPr/>
        <a:lstStyle/>
        <a:p>
          <a:r>
            <a:rPr lang="zh-TW" altLang="en-US" sz="2500" b="1">
              <a:solidFill>
                <a:srgbClr val="FF33CC"/>
              </a:solidFill>
            </a:rPr>
            <a:t>畢業考</a:t>
          </a:r>
          <a:r>
            <a:rPr lang="en-US" altLang="zh-TW" sz="2700" b="1">
              <a:solidFill>
                <a:srgbClr val="FF33CC"/>
              </a:solidFill>
            </a:rPr>
            <a:t>: </a:t>
          </a:r>
          <a:r>
            <a:rPr lang="en-US" altLang="zh-TW" sz="2400" b="1">
              <a:solidFill>
                <a:srgbClr val="FF33CC"/>
              </a:solidFill>
            </a:rPr>
            <a:t>6/2</a:t>
          </a:r>
          <a:endParaRPr lang="zh-TW" altLang="en-US" sz="2400" b="1">
            <a:solidFill>
              <a:srgbClr val="FF33CC"/>
            </a:solidFill>
          </a:endParaRPr>
        </a:p>
      </dgm:t>
    </dgm:pt>
    <dgm:pt modelId="{F8494508-BB93-454E-BC97-4D4B7F43AFE2}" type="parTrans" cxnId="{12DDC104-FCA7-4457-9DE4-B29923541614}">
      <dgm:prSet/>
      <dgm:spPr/>
      <dgm:t>
        <a:bodyPr/>
        <a:lstStyle/>
        <a:p>
          <a:endParaRPr lang="zh-TW" altLang="en-US"/>
        </a:p>
      </dgm:t>
    </dgm:pt>
    <dgm:pt modelId="{68E93100-D515-483A-BEE8-B4E8C3F4CFA4}" type="sibTrans" cxnId="{12DDC104-FCA7-4457-9DE4-B29923541614}">
      <dgm:prSet/>
      <dgm:spPr/>
      <dgm:t>
        <a:bodyPr/>
        <a:lstStyle/>
        <a:p>
          <a:endParaRPr lang="zh-TW" altLang="en-US"/>
        </a:p>
      </dgm:t>
    </dgm:pt>
    <dgm:pt modelId="{D388365D-1315-4EE6-9048-EFA347D86B06}">
      <dgm:prSet phldrT="[文字]" custT="1"/>
      <dgm:spPr/>
      <dgm:t>
        <a:bodyPr/>
        <a:lstStyle/>
        <a:p>
          <a:r>
            <a:rPr lang="zh-TW" altLang="en-US" sz="2500" b="1">
              <a:solidFill>
                <a:srgbClr val="7030A0"/>
              </a:solidFill>
            </a:rPr>
            <a:t>讀者劇場</a:t>
          </a:r>
          <a:r>
            <a:rPr lang="en-US" altLang="zh-TW" sz="2200" b="1">
              <a:solidFill>
                <a:srgbClr val="7030A0"/>
              </a:solidFill>
            </a:rPr>
            <a:t>: </a:t>
          </a:r>
          <a:r>
            <a:rPr lang="en-US" altLang="zh-TW" sz="2000" b="1">
              <a:solidFill>
                <a:srgbClr val="7030A0"/>
              </a:solidFill>
            </a:rPr>
            <a:t>6/14</a:t>
          </a:r>
          <a:endParaRPr lang="zh-TW" altLang="en-US" sz="2000" b="1">
            <a:solidFill>
              <a:srgbClr val="7030A0"/>
            </a:solidFill>
          </a:endParaRPr>
        </a:p>
      </dgm:t>
    </dgm:pt>
    <dgm:pt modelId="{643587C4-4C60-41B9-9C16-B35DEB97C3E3}" type="parTrans" cxnId="{54E416DD-0405-4CE8-A27F-0AD488DE21F6}">
      <dgm:prSet/>
      <dgm:spPr/>
      <dgm:t>
        <a:bodyPr/>
        <a:lstStyle/>
        <a:p>
          <a:endParaRPr lang="zh-TW" altLang="en-US"/>
        </a:p>
      </dgm:t>
    </dgm:pt>
    <dgm:pt modelId="{6D7C2B6C-880F-4256-A7A5-E520AC03E558}" type="sibTrans" cxnId="{54E416DD-0405-4CE8-A27F-0AD488DE21F6}">
      <dgm:prSet/>
      <dgm:spPr/>
      <dgm:t>
        <a:bodyPr/>
        <a:lstStyle/>
        <a:p>
          <a:endParaRPr lang="zh-TW" altLang="en-US"/>
        </a:p>
      </dgm:t>
    </dgm:pt>
    <dgm:pt modelId="{C434FD2C-CF0B-4246-AAA5-1AC86994D712}">
      <dgm:prSet phldrT="[文字]" custT="1"/>
      <dgm:spPr/>
      <dgm:t>
        <a:bodyPr/>
        <a:lstStyle/>
        <a:p>
          <a:r>
            <a:rPr lang="zh-TW" altLang="en-US" sz="2500" b="1">
              <a:solidFill>
                <a:srgbClr val="0070C0"/>
              </a:solidFill>
            </a:rPr>
            <a:t>每週五小考</a:t>
          </a:r>
        </a:p>
      </dgm:t>
    </dgm:pt>
    <dgm:pt modelId="{F6221062-7EBF-4547-B69F-CA7D9CD2486C}" type="parTrans" cxnId="{05716EAB-D6BF-4E9D-B411-663B029C1DD4}">
      <dgm:prSet/>
      <dgm:spPr/>
      <dgm:t>
        <a:bodyPr/>
        <a:lstStyle/>
        <a:p>
          <a:endParaRPr lang="zh-TW" altLang="en-US"/>
        </a:p>
      </dgm:t>
    </dgm:pt>
    <dgm:pt modelId="{E7711D9E-87AB-4364-840B-1D7F9E50C6A2}" type="sibTrans" cxnId="{05716EAB-D6BF-4E9D-B411-663B029C1DD4}">
      <dgm:prSet/>
      <dgm:spPr/>
      <dgm:t>
        <a:bodyPr/>
        <a:lstStyle/>
        <a:p>
          <a:endParaRPr lang="zh-TW" altLang="en-US"/>
        </a:p>
      </dgm:t>
    </dgm:pt>
    <dgm:pt modelId="{0394FD0F-84C6-4F1C-824C-73A4A7BD7789}" type="pres">
      <dgm:prSet presAssocID="{6EB6A911-4F5C-4B04-A1B3-7AFF4540BDFE}" presName="Name0" presStyleCnt="0">
        <dgm:presLayoutVars>
          <dgm:dir/>
          <dgm:resizeHandles val="exact"/>
        </dgm:presLayoutVars>
      </dgm:prSet>
      <dgm:spPr/>
    </dgm:pt>
    <dgm:pt modelId="{1E18C816-0C22-489C-AA30-DFD2B0B38773}" type="pres">
      <dgm:prSet presAssocID="{3E86A7FF-FBDB-4CB9-8662-9C72BC31FA7C}" presName="compNode" presStyleCnt="0"/>
      <dgm:spPr/>
    </dgm:pt>
    <dgm:pt modelId="{5A7E17BA-9152-4913-AACA-B8A19DB1AF29}" type="pres">
      <dgm:prSet presAssocID="{3E86A7FF-FBDB-4CB9-8662-9C72BC31FA7C}" presName="pictRect" presStyleLbl="node1" presStyleIdx="0" presStyleCnt="4" custLinFactNeighborX="1799" custLinFactNeighborY="-1844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6000" r="-26000"/>
          </a:stretch>
        </a:blipFill>
      </dgm:spPr>
    </dgm:pt>
    <dgm:pt modelId="{F9E55C90-3DD2-4A11-B29F-145302A267D1}" type="pres">
      <dgm:prSet presAssocID="{3E86A7FF-FBDB-4CB9-8662-9C72BC31FA7C}" presName="textRect" presStyleLbl="revTx" presStyleIdx="0" presStyleCnt="4">
        <dgm:presLayoutVars>
          <dgm:bulletEnabled val="1"/>
        </dgm:presLayoutVars>
      </dgm:prSet>
      <dgm:spPr/>
    </dgm:pt>
    <dgm:pt modelId="{14D2A6F6-C372-427F-89D5-5E8EC79FCDC1}" type="pres">
      <dgm:prSet presAssocID="{F88CCA61-FF12-4CD2-AEA1-02BD9702865C}" presName="sibTrans" presStyleLbl="sibTrans2D1" presStyleIdx="0" presStyleCnt="0"/>
      <dgm:spPr/>
    </dgm:pt>
    <dgm:pt modelId="{88278DE8-35F2-4834-97B8-B39EC1B7516E}" type="pres">
      <dgm:prSet presAssocID="{CCD1E60E-95AB-4BA6-A32E-920EF7C54F04}" presName="compNode" presStyleCnt="0"/>
      <dgm:spPr/>
    </dgm:pt>
    <dgm:pt modelId="{D69B415F-0F94-418E-B900-F4702D6D1EEF}" type="pres">
      <dgm:prSet presAssocID="{CCD1E60E-95AB-4BA6-A32E-920EF7C54F04}" presName="pictRect" presStyleLbl="node1" presStyleIdx="1" presStyleCnt="4" custLinFactX="100000" custLinFactNeighborX="119147" custLinFactNeighborY="7102"/>
      <dgm:spPr/>
    </dgm:pt>
    <dgm:pt modelId="{0BEAA4AD-526E-4837-9637-3212ECFEDD19}" type="pres">
      <dgm:prSet presAssocID="{CCD1E60E-95AB-4BA6-A32E-920EF7C54F04}" presName="textRect" presStyleLbl="revTx" presStyleIdx="1" presStyleCnt="4">
        <dgm:presLayoutVars>
          <dgm:bulletEnabled val="1"/>
        </dgm:presLayoutVars>
      </dgm:prSet>
      <dgm:spPr/>
    </dgm:pt>
    <dgm:pt modelId="{BBF05D50-F5A7-40F4-A64B-7D0C6FBEDC4F}" type="pres">
      <dgm:prSet presAssocID="{68E93100-D515-483A-BEE8-B4E8C3F4CFA4}" presName="sibTrans" presStyleLbl="sibTrans2D1" presStyleIdx="0" presStyleCnt="0"/>
      <dgm:spPr/>
    </dgm:pt>
    <dgm:pt modelId="{550043D8-B551-49E1-BEF7-79EEFBEB125E}" type="pres">
      <dgm:prSet presAssocID="{D388365D-1315-4EE6-9048-EFA347D86B06}" presName="compNode" presStyleCnt="0"/>
      <dgm:spPr/>
    </dgm:pt>
    <dgm:pt modelId="{675AA384-637A-4D1F-A5F4-5E5EA598A64B}" type="pres">
      <dgm:prSet presAssocID="{D388365D-1315-4EE6-9048-EFA347D86B06}" presName="pictRect" presStyleLbl="node1" presStyleIdx="2" presStyleCnt="4" custAng="0" custLinFactX="-4025" custLinFactNeighborX="-100000" custLinFactNeighborY="5874"/>
      <dgm:spPr/>
    </dgm:pt>
    <dgm:pt modelId="{B56E1191-9BE0-40F0-9589-19E14191054E}" type="pres">
      <dgm:prSet presAssocID="{D388365D-1315-4EE6-9048-EFA347D86B06}" presName="textRect" presStyleLbl="revTx" presStyleIdx="2" presStyleCnt="4">
        <dgm:presLayoutVars>
          <dgm:bulletEnabled val="1"/>
        </dgm:presLayoutVars>
      </dgm:prSet>
      <dgm:spPr/>
    </dgm:pt>
    <dgm:pt modelId="{E64C7BAA-FB26-4DC8-B780-FD1ED2CE4543}" type="pres">
      <dgm:prSet presAssocID="{6D7C2B6C-880F-4256-A7A5-E520AC03E558}" presName="sibTrans" presStyleLbl="sibTrans2D1" presStyleIdx="0" presStyleCnt="0"/>
      <dgm:spPr/>
    </dgm:pt>
    <dgm:pt modelId="{5BE82556-F13F-4170-A745-66A7A67DBD5F}" type="pres">
      <dgm:prSet presAssocID="{C434FD2C-CF0B-4246-AAA5-1AC86994D712}" presName="compNode" presStyleCnt="0"/>
      <dgm:spPr/>
    </dgm:pt>
    <dgm:pt modelId="{241CBDF6-7B90-4B98-A5C9-66CC94D8D6BC}" type="pres">
      <dgm:prSet presAssocID="{C434FD2C-CF0B-4246-AAA5-1AC86994D712}" presName="pictRect" presStyleLbl="node1" presStyleIdx="3" presStyleCnt="4" custLinFactX="-100000" custLinFactNeighborX="-114029" custLinFactNeighborY="-2470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000" b="-6000"/>
          </a:stretch>
        </a:blipFill>
      </dgm:spPr>
    </dgm:pt>
    <dgm:pt modelId="{CD3EEEDC-D6CE-4730-B006-368C5AD19B65}" type="pres">
      <dgm:prSet presAssocID="{C434FD2C-CF0B-4246-AAA5-1AC86994D712}" presName="textRect" presStyleLbl="revTx" presStyleIdx="3" presStyleCnt="4" custScaleY="116567" custLinFactNeighborX="210" custLinFactNeighborY="18507">
        <dgm:presLayoutVars>
          <dgm:bulletEnabled val="1"/>
        </dgm:presLayoutVars>
      </dgm:prSet>
      <dgm:spPr/>
    </dgm:pt>
  </dgm:ptLst>
  <dgm:cxnLst>
    <dgm:cxn modelId="{12DDC104-FCA7-4457-9DE4-B29923541614}" srcId="{6EB6A911-4F5C-4B04-A1B3-7AFF4540BDFE}" destId="{CCD1E60E-95AB-4BA6-A32E-920EF7C54F04}" srcOrd="1" destOrd="0" parTransId="{F8494508-BB93-454E-BC97-4D4B7F43AFE2}" sibTransId="{68E93100-D515-483A-BEE8-B4E8C3F4CFA4}"/>
    <dgm:cxn modelId="{932CA926-CE56-4C7F-B296-50B398898A9B}" type="presOf" srcId="{68E93100-D515-483A-BEE8-B4E8C3F4CFA4}" destId="{BBF05D50-F5A7-40F4-A64B-7D0C6FBEDC4F}" srcOrd="0" destOrd="0" presId="urn:microsoft.com/office/officeart/2005/8/layout/pList1"/>
    <dgm:cxn modelId="{FDF50338-0184-4F2B-8F42-08A9C15B6BA1}" type="presOf" srcId="{C434FD2C-CF0B-4246-AAA5-1AC86994D712}" destId="{CD3EEEDC-D6CE-4730-B006-368C5AD19B65}" srcOrd="0" destOrd="0" presId="urn:microsoft.com/office/officeart/2005/8/layout/pList1"/>
    <dgm:cxn modelId="{D075E438-82B1-4F47-BEA2-BC7D73AAD180}" type="presOf" srcId="{CCD1E60E-95AB-4BA6-A32E-920EF7C54F04}" destId="{0BEAA4AD-526E-4837-9637-3212ECFEDD19}" srcOrd="0" destOrd="0" presId="urn:microsoft.com/office/officeart/2005/8/layout/pList1"/>
    <dgm:cxn modelId="{35A20677-78BD-446F-9C00-7C6111104C0A}" type="presOf" srcId="{6D7C2B6C-880F-4256-A7A5-E520AC03E558}" destId="{E64C7BAA-FB26-4DC8-B780-FD1ED2CE4543}" srcOrd="0" destOrd="0" presId="urn:microsoft.com/office/officeart/2005/8/layout/pList1"/>
    <dgm:cxn modelId="{5246BB8F-AFD2-4303-B2C7-35D360446AC2}" type="presOf" srcId="{6EB6A911-4F5C-4B04-A1B3-7AFF4540BDFE}" destId="{0394FD0F-84C6-4F1C-824C-73A4A7BD7789}" srcOrd="0" destOrd="0" presId="urn:microsoft.com/office/officeart/2005/8/layout/pList1"/>
    <dgm:cxn modelId="{E84177A0-B786-48B7-A13C-C08F510C1E44}" type="presOf" srcId="{F88CCA61-FF12-4CD2-AEA1-02BD9702865C}" destId="{14D2A6F6-C372-427F-89D5-5E8EC79FCDC1}" srcOrd="0" destOrd="0" presId="urn:microsoft.com/office/officeart/2005/8/layout/pList1"/>
    <dgm:cxn modelId="{05716EAB-D6BF-4E9D-B411-663B029C1DD4}" srcId="{6EB6A911-4F5C-4B04-A1B3-7AFF4540BDFE}" destId="{C434FD2C-CF0B-4246-AAA5-1AC86994D712}" srcOrd="3" destOrd="0" parTransId="{F6221062-7EBF-4547-B69F-CA7D9CD2486C}" sibTransId="{E7711D9E-87AB-4364-840B-1D7F9E50C6A2}"/>
    <dgm:cxn modelId="{FB4A0DDB-34FB-4B00-85AE-2A066CA2D9C3}" type="presOf" srcId="{3E86A7FF-FBDB-4CB9-8662-9C72BC31FA7C}" destId="{F9E55C90-3DD2-4A11-B29F-145302A267D1}" srcOrd="0" destOrd="0" presId="urn:microsoft.com/office/officeart/2005/8/layout/pList1"/>
    <dgm:cxn modelId="{54E416DD-0405-4CE8-A27F-0AD488DE21F6}" srcId="{6EB6A911-4F5C-4B04-A1B3-7AFF4540BDFE}" destId="{D388365D-1315-4EE6-9048-EFA347D86B06}" srcOrd="2" destOrd="0" parTransId="{643587C4-4C60-41B9-9C16-B35DEB97C3E3}" sibTransId="{6D7C2B6C-880F-4256-A7A5-E520AC03E558}"/>
    <dgm:cxn modelId="{E6185EE3-2841-40AC-9039-1DB34A3710F2}" type="presOf" srcId="{D388365D-1315-4EE6-9048-EFA347D86B06}" destId="{B56E1191-9BE0-40F0-9589-19E14191054E}" srcOrd="0" destOrd="0" presId="urn:microsoft.com/office/officeart/2005/8/layout/pList1"/>
    <dgm:cxn modelId="{FA6876F2-1D01-4B7F-B058-1136D6D95940}" srcId="{6EB6A911-4F5C-4B04-A1B3-7AFF4540BDFE}" destId="{3E86A7FF-FBDB-4CB9-8662-9C72BC31FA7C}" srcOrd="0" destOrd="0" parTransId="{1BF76F03-F3A2-4A13-84C3-4277E6509F60}" sibTransId="{F88CCA61-FF12-4CD2-AEA1-02BD9702865C}"/>
    <dgm:cxn modelId="{957C578A-E0F1-463A-AC19-164C7D3C9BCB}" type="presParOf" srcId="{0394FD0F-84C6-4F1C-824C-73A4A7BD7789}" destId="{1E18C816-0C22-489C-AA30-DFD2B0B38773}" srcOrd="0" destOrd="0" presId="urn:microsoft.com/office/officeart/2005/8/layout/pList1"/>
    <dgm:cxn modelId="{534B40E0-7039-4CB3-9ABD-B55E81F59160}" type="presParOf" srcId="{1E18C816-0C22-489C-AA30-DFD2B0B38773}" destId="{5A7E17BA-9152-4913-AACA-B8A19DB1AF29}" srcOrd="0" destOrd="0" presId="urn:microsoft.com/office/officeart/2005/8/layout/pList1"/>
    <dgm:cxn modelId="{048FA599-83FE-4DBA-9011-9E6F39E53ABB}" type="presParOf" srcId="{1E18C816-0C22-489C-AA30-DFD2B0B38773}" destId="{F9E55C90-3DD2-4A11-B29F-145302A267D1}" srcOrd="1" destOrd="0" presId="urn:microsoft.com/office/officeart/2005/8/layout/pList1"/>
    <dgm:cxn modelId="{7A75D14D-B91C-4865-A042-C2AF92EA3AD2}" type="presParOf" srcId="{0394FD0F-84C6-4F1C-824C-73A4A7BD7789}" destId="{14D2A6F6-C372-427F-89D5-5E8EC79FCDC1}" srcOrd="1" destOrd="0" presId="urn:microsoft.com/office/officeart/2005/8/layout/pList1"/>
    <dgm:cxn modelId="{127FD044-589C-4162-B973-6FB8A8D852DB}" type="presParOf" srcId="{0394FD0F-84C6-4F1C-824C-73A4A7BD7789}" destId="{88278DE8-35F2-4834-97B8-B39EC1B7516E}" srcOrd="2" destOrd="0" presId="urn:microsoft.com/office/officeart/2005/8/layout/pList1"/>
    <dgm:cxn modelId="{DFEA156A-1869-41FA-BDF8-F6B7E7156E88}" type="presParOf" srcId="{88278DE8-35F2-4834-97B8-B39EC1B7516E}" destId="{D69B415F-0F94-418E-B900-F4702D6D1EEF}" srcOrd="0" destOrd="0" presId="urn:microsoft.com/office/officeart/2005/8/layout/pList1"/>
    <dgm:cxn modelId="{78DF2925-E56C-4A71-9A8D-6C8F8DD5E6BF}" type="presParOf" srcId="{88278DE8-35F2-4834-97B8-B39EC1B7516E}" destId="{0BEAA4AD-526E-4837-9637-3212ECFEDD19}" srcOrd="1" destOrd="0" presId="urn:microsoft.com/office/officeart/2005/8/layout/pList1"/>
    <dgm:cxn modelId="{48A6E133-E484-45CB-AC4C-C2A35E42598B}" type="presParOf" srcId="{0394FD0F-84C6-4F1C-824C-73A4A7BD7789}" destId="{BBF05D50-F5A7-40F4-A64B-7D0C6FBEDC4F}" srcOrd="3" destOrd="0" presId="urn:microsoft.com/office/officeart/2005/8/layout/pList1"/>
    <dgm:cxn modelId="{18D32A1F-26B0-41C9-8BBD-AFDDDDA6004E}" type="presParOf" srcId="{0394FD0F-84C6-4F1C-824C-73A4A7BD7789}" destId="{550043D8-B551-49E1-BEF7-79EEFBEB125E}" srcOrd="4" destOrd="0" presId="urn:microsoft.com/office/officeart/2005/8/layout/pList1"/>
    <dgm:cxn modelId="{2D153B14-57EE-426A-AB96-5F93DAD05774}" type="presParOf" srcId="{550043D8-B551-49E1-BEF7-79EEFBEB125E}" destId="{675AA384-637A-4D1F-A5F4-5E5EA598A64B}" srcOrd="0" destOrd="0" presId="urn:microsoft.com/office/officeart/2005/8/layout/pList1"/>
    <dgm:cxn modelId="{6D99F7C9-B954-4DA8-AB8D-D64EFE3640DF}" type="presParOf" srcId="{550043D8-B551-49E1-BEF7-79EEFBEB125E}" destId="{B56E1191-9BE0-40F0-9589-19E14191054E}" srcOrd="1" destOrd="0" presId="urn:microsoft.com/office/officeart/2005/8/layout/pList1"/>
    <dgm:cxn modelId="{888B6A5A-A92B-45C7-A2E6-3CA5EE15CBA5}" type="presParOf" srcId="{0394FD0F-84C6-4F1C-824C-73A4A7BD7789}" destId="{E64C7BAA-FB26-4DC8-B780-FD1ED2CE4543}" srcOrd="5" destOrd="0" presId="urn:microsoft.com/office/officeart/2005/8/layout/pList1"/>
    <dgm:cxn modelId="{FC4EE71B-588D-4A04-B89E-C3BC4B84B25B}" type="presParOf" srcId="{0394FD0F-84C6-4F1C-824C-73A4A7BD7789}" destId="{5BE82556-F13F-4170-A745-66A7A67DBD5F}" srcOrd="6" destOrd="0" presId="urn:microsoft.com/office/officeart/2005/8/layout/pList1"/>
    <dgm:cxn modelId="{09BC247A-CDB6-4FDF-B936-875EB9D5B16C}" type="presParOf" srcId="{5BE82556-F13F-4170-A745-66A7A67DBD5F}" destId="{241CBDF6-7B90-4B98-A5C9-66CC94D8D6BC}" srcOrd="0" destOrd="0" presId="urn:microsoft.com/office/officeart/2005/8/layout/pList1"/>
    <dgm:cxn modelId="{A59FA761-7B06-456A-8F2D-D4F9489BBF63}" type="presParOf" srcId="{5BE82556-F13F-4170-A745-66A7A67DBD5F}" destId="{CD3EEEDC-D6CE-4730-B006-368C5AD19B6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1F518-1190-4883-914B-1FB66E6D3A63}">
      <dsp:nvSpPr>
        <dsp:cNvPr id="0" name=""/>
        <dsp:cNvSpPr/>
      </dsp:nvSpPr>
      <dsp:spPr>
        <a:xfrm rot="5400000">
          <a:off x="345295" y="1906938"/>
          <a:ext cx="1038577" cy="172817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B372F1-8EF3-4532-ACC6-E65E1D63ACA2}">
      <dsp:nvSpPr>
        <dsp:cNvPr id="0" name=""/>
        <dsp:cNvSpPr/>
      </dsp:nvSpPr>
      <dsp:spPr>
        <a:xfrm>
          <a:off x="171931" y="2460604"/>
          <a:ext cx="1560201" cy="1292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rtlCol="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noProof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繪本 </a:t>
          </a:r>
          <a:r>
            <a:rPr lang="en-US" altLang="zh-TW" sz="2400" b="1" kern="1200" noProof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noProof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繪本 </a:t>
          </a:r>
          <a:r>
            <a:rPr lang="en-US" altLang="zh-TW" sz="2400" b="1" kern="1200" noProof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endParaRPr lang="zh-TW" altLang="en-US" sz="2400" b="1" kern="1200" noProof="0" dirty="0">
            <a:solidFill>
              <a:schemeClr val="accent1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931" y="2460604"/>
        <a:ext cx="1560201" cy="1292978"/>
      </dsp:txXfrm>
    </dsp:sp>
    <dsp:sp modelId="{B746139E-4627-4CCC-9299-5653D77ED24D}">
      <dsp:nvSpPr>
        <dsp:cNvPr id="0" name=""/>
        <dsp:cNvSpPr/>
      </dsp:nvSpPr>
      <dsp:spPr>
        <a:xfrm>
          <a:off x="1437755" y="1779708"/>
          <a:ext cx="294377" cy="294377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69F8C-5820-4CB5-B01D-69A648973D8F}">
      <dsp:nvSpPr>
        <dsp:cNvPr id="0" name=""/>
        <dsp:cNvSpPr/>
      </dsp:nvSpPr>
      <dsp:spPr>
        <a:xfrm rot="5400000">
          <a:off x="2255287" y="1434309"/>
          <a:ext cx="1038577" cy="172817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7A15A-3ED1-4A32-B700-36B8D6BBE441}">
      <dsp:nvSpPr>
        <dsp:cNvPr id="0" name=""/>
        <dsp:cNvSpPr/>
      </dsp:nvSpPr>
      <dsp:spPr>
        <a:xfrm>
          <a:off x="2081923" y="1950659"/>
          <a:ext cx="1560201" cy="136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rtlCol="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noProof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認識</a:t>
          </a:r>
          <a:endParaRPr lang="en-US" altLang="zh-TW" sz="2400" b="1" kern="1200" noProof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noProof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讀者劇場</a:t>
          </a:r>
          <a:endParaRPr lang="zh-TW" altLang="en-US" sz="2400" b="1" kern="1200" noProof="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081923" y="1950659"/>
        <a:ext cx="1560201" cy="1367608"/>
      </dsp:txXfrm>
    </dsp:sp>
    <dsp:sp modelId="{F6F2BEFC-1674-4E8D-98FF-DE4432BB887C}">
      <dsp:nvSpPr>
        <dsp:cNvPr id="0" name=""/>
        <dsp:cNvSpPr/>
      </dsp:nvSpPr>
      <dsp:spPr>
        <a:xfrm>
          <a:off x="3347747" y="1307079"/>
          <a:ext cx="294377" cy="294377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67CF4-39ED-4CC8-A27F-E45EA5D3AC44}">
      <dsp:nvSpPr>
        <dsp:cNvPr id="0" name=""/>
        <dsp:cNvSpPr/>
      </dsp:nvSpPr>
      <dsp:spPr>
        <a:xfrm rot="5400000">
          <a:off x="4165279" y="961679"/>
          <a:ext cx="1038577" cy="1728170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24EB5-2136-46F3-B2F4-41A5196C24A0}">
      <dsp:nvSpPr>
        <dsp:cNvPr id="0" name=""/>
        <dsp:cNvSpPr/>
      </dsp:nvSpPr>
      <dsp:spPr>
        <a:xfrm>
          <a:off x="3991914" y="1478030"/>
          <a:ext cx="1560201" cy="136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rtlCol="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noProof="0">
              <a:solidFill>
                <a:srgbClr val="AB3C19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故事改編</a:t>
          </a:r>
          <a:endParaRPr lang="en-US" altLang="zh-TW" sz="2400" b="1" kern="1200" noProof="0">
            <a:solidFill>
              <a:srgbClr val="AB3C19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noProof="0">
              <a:solidFill>
                <a:srgbClr val="AB3C19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票選劇本</a:t>
          </a:r>
          <a:endParaRPr lang="zh-TW" altLang="en-US" sz="2400" b="1" kern="1200" noProof="0" dirty="0">
            <a:solidFill>
              <a:srgbClr val="AB3C19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991914" y="1478030"/>
        <a:ext cx="1560201" cy="1367608"/>
      </dsp:txXfrm>
    </dsp:sp>
    <dsp:sp modelId="{D5E82CFA-3F05-41CB-A66C-3A904CCE06CE}">
      <dsp:nvSpPr>
        <dsp:cNvPr id="0" name=""/>
        <dsp:cNvSpPr/>
      </dsp:nvSpPr>
      <dsp:spPr>
        <a:xfrm>
          <a:off x="5257739" y="834450"/>
          <a:ext cx="294377" cy="294377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AFCDC-2041-4C37-BE64-7627BAA16382}">
      <dsp:nvSpPr>
        <dsp:cNvPr id="0" name=""/>
        <dsp:cNvSpPr/>
      </dsp:nvSpPr>
      <dsp:spPr>
        <a:xfrm rot="5400000">
          <a:off x="6075271" y="489050"/>
          <a:ext cx="1038577" cy="1728170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C6068B-131B-444D-AF53-A5A2A6DC9AE7}">
      <dsp:nvSpPr>
        <dsp:cNvPr id="0" name=""/>
        <dsp:cNvSpPr/>
      </dsp:nvSpPr>
      <dsp:spPr>
        <a:xfrm>
          <a:off x="5901906" y="1005401"/>
          <a:ext cx="1560201" cy="136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rtlCol="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noProof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劇本演練</a:t>
          </a:r>
          <a:endParaRPr lang="zh-TW" altLang="en-US" sz="2400" b="1" kern="1200" noProof="0" dirty="0">
            <a:solidFill>
              <a:schemeClr val="accent3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01906" y="1005401"/>
        <a:ext cx="1560201" cy="1367608"/>
      </dsp:txXfrm>
    </dsp:sp>
    <dsp:sp modelId="{F62C0D9F-BF11-4D63-A28B-80FA21343A28}">
      <dsp:nvSpPr>
        <dsp:cNvPr id="0" name=""/>
        <dsp:cNvSpPr/>
      </dsp:nvSpPr>
      <dsp:spPr>
        <a:xfrm>
          <a:off x="7167730" y="361820"/>
          <a:ext cx="294377" cy="294377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6DEFD-3E20-41CA-8CC7-585BE7A02A00}">
      <dsp:nvSpPr>
        <dsp:cNvPr id="0" name=""/>
        <dsp:cNvSpPr/>
      </dsp:nvSpPr>
      <dsp:spPr>
        <a:xfrm rot="5400000">
          <a:off x="7985263" y="16421"/>
          <a:ext cx="1038577" cy="1728170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336A4-814F-45EF-B582-2466B0D2E2A7}">
      <dsp:nvSpPr>
        <dsp:cNvPr id="0" name=""/>
        <dsp:cNvSpPr/>
      </dsp:nvSpPr>
      <dsp:spPr>
        <a:xfrm>
          <a:off x="7811898" y="532771"/>
          <a:ext cx="1560201" cy="136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rtlCol="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noProof="0">
              <a:solidFill>
                <a:srgbClr val="FF33CC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正釋出演</a:t>
          </a:r>
          <a:endParaRPr lang="en-US" altLang="zh-TW" sz="2400" b="1" kern="1200" noProof="0">
            <a:solidFill>
              <a:srgbClr val="FF33CC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noProof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</a:t>
          </a:r>
          <a:r>
            <a:rPr lang="en-US" altLang="zh-TW" sz="2400" b="1" kern="1200" noProof="0">
              <a:solidFill>
                <a:srgbClr val="FF33CC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6/14</a:t>
          </a:r>
          <a:br>
            <a:rPr lang="zh-TW" altLang="en-US" sz="2800" kern="1200" noProof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endParaRPr lang="zh-TW" altLang="en-US" sz="2800" kern="120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811898" y="532771"/>
        <a:ext cx="1560201" cy="13676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1EE1A-AED2-4577-B4C0-734C9F1A84B2}">
      <dsp:nvSpPr>
        <dsp:cNvPr id="0" name=""/>
        <dsp:cNvSpPr/>
      </dsp:nvSpPr>
      <dsp:spPr>
        <a:xfrm>
          <a:off x="93026" y="0"/>
          <a:ext cx="3733800" cy="37338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43701C-D583-4A35-8448-CFA1F26FC954}">
      <dsp:nvSpPr>
        <dsp:cNvPr id="0" name=""/>
        <dsp:cNvSpPr/>
      </dsp:nvSpPr>
      <dsp:spPr>
        <a:xfrm rot="20543836">
          <a:off x="186093" y="34117"/>
          <a:ext cx="1456182" cy="14561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>
              <a:solidFill>
                <a:srgbClr val="0070C0"/>
              </a:solidFill>
            </a:rPr>
            <a:t>聽力</a:t>
          </a:r>
        </a:p>
      </dsp:txBody>
      <dsp:txXfrm>
        <a:off x="257178" y="105202"/>
        <a:ext cx="1314012" cy="1314012"/>
      </dsp:txXfrm>
    </dsp:sp>
    <dsp:sp modelId="{2195F778-B161-4CA9-87DF-2250046B5635}">
      <dsp:nvSpPr>
        <dsp:cNvPr id="0" name=""/>
        <dsp:cNvSpPr/>
      </dsp:nvSpPr>
      <dsp:spPr>
        <a:xfrm rot="1205508">
          <a:off x="1938942" y="207555"/>
          <a:ext cx="1449949" cy="13635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>
              <a:solidFill>
                <a:srgbClr val="FF33CC"/>
              </a:solidFill>
            </a:rPr>
            <a:t>口說</a:t>
          </a:r>
        </a:p>
      </dsp:txBody>
      <dsp:txXfrm>
        <a:off x="2005507" y="274120"/>
        <a:ext cx="1316819" cy="1230453"/>
      </dsp:txXfrm>
    </dsp:sp>
    <dsp:sp modelId="{49EF0E80-B1F3-4BFB-B29B-9F904B841CBB}">
      <dsp:nvSpPr>
        <dsp:cNvPr id="0" name=""/>
        <dsp:cNvSpPr/>
      </dsp:nvSpPr>
      <dsp:spPr>
        <a:xfrm rot="1252504">
          <a:off x="306288" y="1786768"/>
          <a:ext cx="1524112" cy="15288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>
              <a:solidFill>
                <a:srgbClr val="FFFF00"/>
              </a:solidFill>
            </a:rPr>
            <a:t>表現</a:t>
          </a:r>
        </a:p>
      </dsp:txBody>
      <dsp:txXfrm>
        <a:off x="380689" y="1861169"/>
        <a:ext cx="1375310" cy="1380043"/>
      </dsp:txXfrm>
    </dsp:sp>
    <dsp:sp modelId="{DBE46EAC-5D13-4957-A69D-64B2F1134210}">
      <dsp:nvSpPr>
        <dsp:cNvPr id="0" name=""/>
        <dsp:cNvSpPr/>
      </dsp:nvSpPr>
      <dsp:spPr>
        <a:xfrm rot="20465964">
          <a:off x="2174053" y="1872989"/>
          <a:ext cx="1456182" cy="14561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>
              <a:solidFill>
                <a:srgbClr val="7030A0"/>
              </a:solidFill>
            </a:rPr>
            <a:t>小考</a:t>
          </a:r>
          <a:r>
            <a:rPr lang="zh-TW" altLang="en-US" sz="3600" b="1" kern="1200">
              <a:solidFill>
                <a:srgbClr val="FF6600"/>
              </a:solidFill>
            </a:rPr>
            <a:t>作業</a:t>
          </a:r>
        </a:p>
      </dsp:txBody>
      <dsp:txXfrm>
        <a:off x="2245138" y="1944074"/>
        <a:ext cx="1314012" cy="13140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948FA-42E9-4A16-95A9-1B778C03B1F2}">
      <dsp:nvSpPr>
        <dsp:cNvPr id="0" name=""/>
        <dsp:cNvSpPr/>
      </dsp:nvSpPr>
      <dsp:spPr>
        <a:xfrm>
          <a:off x="0" y="46382"/>
          <a:ext cx="4572000" cy="12548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>
              <a:solidFill>
                <a:srgbClr val="FFFF00"/>
              </a:solidFill>
            </a:rPr>
            <a:t>多 元 評 量</a:t>
          </a:r>
        </a:p>
      </dsp:txBody>
      <dsp:txXfrm>
        <a:off x="61258" y="107640"/>
        <a:ext cx="4449484" cy="1132365"/>
      </dsp:txXfrm>
    </dsp:sp>
    <dsp:sp modelId="{1054661D-490C-4B4C-A7FA-A68AF2C0E4FA}">
      <dsp:nvSpPr>
        <dsp:cNvPr id="0" name=""/>
        <dsp:cNvSpPr/>
      </dsp:nvSpPr>
      <dsp:spPr>
        <a:xfrm>
          <a:off x="0" y="1301264"/>
          <a:ext cx="4572000" cy="61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61" tIns="35560" rIns="199136" bIns="35560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b="1" kern="1200">
              <a:solidFill>
                <a:srgbClr val="FF6600"/>
              </a:solidFill>
            </a:rPr>
            <a:t>60%</a:t>
          </a:r>
          <a:endParaRPr lang="zh-TW" altLang="en-US" sz="2800" b="1" kern="1200">
            <a:solidFill>
              <a:srgbClr val="FF6600"/>
            </a:solidFill>
          </a:endParaRPr>
        </a:p>
      </dsp:txBody>
      <dsp:txXfrm>
        <a:off x="0" y="1301264"/>
        <a:ext cx="4572000" cy="612720"/>
      </dsp:txXfrm>
    </dsp:sp>
    <dsp:sp modelId="{3A743435-AC58-460C-B35B-25A1F942C4A9}">
      <dsp:nvSpPr>
        <dsp:cNvPr id="0" name=""/>
        <dsp:cNvSpPr/>
      </dsp:nvSpPr>
      <dsp:spPr>
        <a:xfrm>
          <a:off x="0" y="1913984"/>
          <a:ext cx="4572000" cy="1160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700" b="1" kern="1200">
              <a:solidFill>
                <a:srgbClr val="00FFFF"/>
              </a:solidFill>
            </a:rPr>
            <a:t>紙 筆 評 量</a:t>
          </a:r>
          <a:endParaRPr lang="zh-TW" altLang="en-US" sz="3700" kern="1200">
            <a:solidFill>
              <a:srgbClr val="00FFFF"/>
            </a:solidFill>
          </a:endParaRPr>
        </a:p>
      </dsp:txBody>
      <dsp:txXfrm>
        <a:off x="56661" y="1970645"/>
        <a:ext cx="4458678" cy="1047391"/>
      </dsp:txXfrm>
    </dsp:sp>
    <dsp:sp modelId="{6AA3F07D-0C36-40F5-89FE-ADAFD2A43E28}">
      <dsp:nvSpPr>
        <dsp:cNvPr id="0" name=""/>
        <dsp:cNvSpPr/>
      </dsp:nvSpPr>
      <dsp:spPr>
        <a:xfrm>
          <a:off x="0" y="3074697"/>
          <a:ext cx="4572000" cy="61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61" tIns="35560" rIns="199136" bIns="35560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b="1" kern="1200">
              <a:solidFill>
                <a:srgbClr val="FF6600"/>
              </a:solidFill>
            </a:rPr>
            <a:t>40%</a:t>
          </a:r>
          <a:endParaRPr lang="zh-TW" altLang="en-US" sz="2800" b="1" kern="1200">
            <a:solidFill>
              <a:srgbClr val="FF6600"/>
            </a:solidFill>
          </a:endParaRPr>
        </a:p>
      </dsp:txBody>
      <dsp:txXfrm>
        <a:off x="0" y="3074697"/>
        <a:ext cx="4572000" cy="6127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E17BA-9152-4913-AACA-B8A19DB1AF29}">
      <dsp:nvSpPr>
        <dsp:cNvPr id="0" name=""/>
        <dsp:cNvSpPr/>
      </dsp:nvSpPr>
      <dsp:spPr>
        <a:xfrm>
          <a:off x="45733" y="561722"/>
          <a:ext cx="2276251" cy="156833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55C90-3DD2-4A11-B29F-145302A267D1}">
      <dsp:nvSpPr>
        <dsp:cNvPr id="0" name=""/>
        <dsp:cNvSpPr/>
      </dsp:nvSpPr>
      <dsp:spPr>
        <a:xfrm>
          <a:off x="4783" y="2419323"/>
          <a:ext cx="2276251" cy="844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>
              <a:solidFill>
                <a:srgbClr val="FF6600"/>
              </a:solidFill>
            </a:rPr>
            <a:t>期中考</a:t>
          </a:r>
          <a:r>
            <a:rPr lang="en-US" altLang="zh-TW" sz="2500" b="1" kern="1200">
              <a:solidFill>
                <a:srgbClr val="FF6600"/>
              </a:solidFill>
            </a:rPr>
            <a:t>: </a:t>
          </a:r>
          <a:r>
            <a:rPr lang="en-US" altLang="zh-TW" sz="2400" b="1" kern="1200">
              <a:solidFill>
                <a:srgbClr val="FF6600"/>
              </a:solidFill>
            </a:rPr>
            <a:t>4/21</a:t>
          </a:r>
          <a:endParaRPr lang="zh-TW" altLang="en-US" sz="2400" b="1" kern="1200">
            <a:solidFill>
              <a:srgbClr val="FF6600"/>
            </a:solidFill>
          </a:endParaRPr>
        </a:p>
      </dsp:txBody>
      <dsp:txXfrm>
        <a:off x="4783" y="2419323"/>
        <a:ext cx="2276251" cy="844489"/>
      </dsp:txXfrm>
    </dsp:sp>
    <dsp:sp modelId="{D69B415F-0F94-418E-B900-F4702D6D1EEF}">
      <dsp:nvSpPr>
        <dsp:cNvPr id="0" name=""/>
        <dsp:cNvSpPr/>
      </dsp:nvSpPr>
      <dsp:spPr>
        <a:xfrm>
          <a:off x="7497090" y="962370"/>
          <a:ext cx="2276251" cy="15683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EAA4AD-526E-4837-9637-3212ECFEDD19}">
      <dsp:nvSpPr>
        <dsp:cNvPr id="0" name=""/>
        <dsp:cNvSpPr/>
      </dsp:nvSpPr>
      <dsp:spPr>
        <a:xfrm>
          <a:off x="2508755" y="2419323"/>
          <a:ext cx="2276251" cy="844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>
              <a:solidFill>
                <a:srgbClr val="FF33CC"/>
              </a:solidFill>
            </a:rPr>
            <a:t>畢業考</a:t>
          </a:r>
          <a:r>
            <a:rPr lang="en-US" altLang="zh-TW" sz="2700" b="1" kern="1200">
              <a:solidFill>
                <a:srgbClr val="FF33CC"/>
              </a:solidFill>
            </a:rPr>
            <a:t>: </a:t>
          </a:r>
          <a:r>
            <a:rPr lang="en-US" altLang="zh-TW" sz="2400" b="1" kern="1200">
              <a:solidFill>
                <a:srgbClr val="FF33CC"/>
              </a:solidFill>
            </a:rPr>
            <a:t>6/2</a:t>
          </a:r>
          <a:endParaRPr lang="zh-TW" altLang="en-US" sz="2400" b="1" kern="1200">
            <a:solidFill>
              <a:srgbClr val="FF33CC"/>
            </a:solidFill>
          </a:endParaRPr>
        </a:p>
      </dsp:txBody>
      <dsp:txXfrm>
        <a:off x="2508755" y="2419323"/>
        <a:ext cx="2276251" cy="844489"/>
      </dsp:txXfrm>
    </dsp:sp>
    <dsp:sp modelId="{675AA384-637A-4D1F-A5F4-5E5EA598A64B}">
      <dsp:nvSpPr>
        <dsp:cNvPr id="0" name=""/>
        <dsp:cNvSpPr/>
      </dsp:nvSpPr>
      <dsp:spPr>
        <a:xfrm>
          <a:off x="2644856" y="943111"/>
          <a:ext cx="2276251" cy="15683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E1191-9BE0-40F0-9589-19E14191054E}">
      <dsp:nvSpPr>
        <dsp:cNvPr id="0" name=""/>
        <dsp:cNvSpPr/>
      </dsp:nvSpPr>
      <dsp:spPr>
        <a:xfrm>
          <a:off x="5012726" y="2419323"/>
          <a:ext cx="2276251" cy="844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>
              <a:solidFill>
                <a:srgbClr val="7030A0"/>
              </a:solidFill>
            </a:rPr>
            <a:t>讀者劇場</a:t>
          </a:r>
          <a:r>
            <a:rPr lang="en-US" altLang="zh-TW" sz="2200" b="1" kern="1200">
              <a:solidFill>
                <a:srgbClr val="7030A0"/>
              </a:solidFill>
            </a:rPr>
            <a:t>: </a:t>
          </a:r>
          <a:r>
            <a:rPr lang="en-US" altLang="zh-TW" sz="2000" b="1" kern="1200">
              <a:solidFill>
                <a:srgbClr val="7030A0"/>
              </a:solidFill>
            </a:rPr>
            <a:t>6/14</a:t>
          </a:r>
          <a:endParaRPr lang="zh-TW" altLang="en-US" sz="2000" b="1" kern="1200">
            <a:solidFill>
              <a:srgbClr val="7030A0"/>
            </a:solidFill>
          </a:endParaRPr>
        </a:p>
      </dsp:txBody>
      <dsp:txXfrm>
        <a:off x="5012726" y="2419323"/>
        <a:ext cx="2276251" cy="844489"/>
      </dsp:txXfrm>
    </dsp:sp>
    <dsp:sp modelId="{241CBDF6-7B90-4B98-A5C9-66CC94D8D6BC}">
      <dsp:nvSpPr>
        <dsp:cNvPr id="0" name=""/>
        <dsp:cNvSpPr/>
      </dsp:nvSpPr>
      <dsp:spPr>
        <a:xfrm>
          <a:off x="2644861" y="428489"/>
          <a:ext cx="2276251" cy="1568336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EEEDC-D6CE-4730-B006-368C5AD19B65}">
      <dsp:nvSpPr>
        <dsp:cNvPr id="0" name=""/>
        <dsp:cNvSpPr/>
      </dsp:nvSpPr>
      <dsp:spPr>
        <a:xfrm>
          <a:off x="7521478" y="2470683"/>
          <a:ext cx="2276251" cy="984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>
              <a:solidFill>
                <a:srgbClr val="0070C0"/>
              </a:solidFill>
            </a:rPr>
            <a:t>每週五小考</a:t>
          </a:r>
        </a:p>
      </dsp:txBody>
      <dsp:txXfrm>
        <a:off x="7521478" y="2470683"/>
        <a:ext cx="2276251" cy="9843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CC41EA7-2139-4E9D-AF99-8F454BB27995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2023/2/16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8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CC41EA7-2139-4E9D-AF99-8F454BB27995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2023/2/16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頁尾預留位置 3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投影片編號預留位置 4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10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4266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11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884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339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4035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4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5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5343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6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8480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7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0469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8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9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5086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按一下以編輯母片子標題樣式</a:t>
            </a:r>
            <a:endParaRPr lang="zh-TW" altLang="en-US" noProof="0" dirty="0"/>
          </a:p>
        </p:txBody>
      </p:sp>
      <p:sp>
        <p:nvSpPr>
          <p:cNvPr id="8" name="日期預留位置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6C8858E-052F-46F7-8A67-01067E1B6633}" type="datetime1">
              <a:rPr lang="zh-TW" altLang="en-US" smtClean="0"/>
              <a:pPr/>
              <a:t>2023/2/16</a:t>
            </a:fld>
            <a:endParaRPr lang="zh-TW" altLang="en-US" dirty="0"/>
          </a:p>
        </p:txBody>
      </p:sp>
      <p:sp>
        <p:nvSpPr>
          <p:cNvPr id="9" name="頁尾預留位置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10" name="投影片編號預留位置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3B4DE-620A-4586-AEA6-16BE28D6AA01}" type="datetime1">
              <a:rPr lang="zh-TW" altLang="en-US" smtClean="0"/>
              <a:pPr/>
              <a:t>2023/2/16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CB3B4DE-620A-4586-AEA6-16BE28D6AA01}" type="datetime1">
              <a:rPr lang="zh-TW" altLang="en-US" smtClean="0"/>
              <a:pPr/>
              <a:t>2023/2/16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A66B22E-3CC6-4BEC-81AE-67F1D78B7B77}" type="datetime1">
              <a:rPr lang="zh-TW" altLang="en-US" smtClean="0"/>
              <a:pPr/>
              <a:t>2023/2/16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4D69F2-8A86-4A80-84A1-8F66630EEFA9}" type="datetime1">
              <a:rPr lang="zh-TW" altLang="en-US" smtClean="0"/>
              <a:pPr/>
              <a:t>2023/2/16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3B4DE-620A-4586-AEA6-16BE28D6AA01}" type="datetime1">
              <a:rPr lang="zh-TW" altLang="en-US" smtClean="0"/>
              <a:pPr/>
              <a:t>2023/2/16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6CB3B4DE-620A-4586-AEA6-16BE28D6AA01}" type="datetime1">
              <a:rPr lang="zh-TW" altLang="en-US" smtClean="0"/>
              <a:pPr/>
              <a:t>2023/2/16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FDBFFB2-86D9-4B8F-A59A-553A60B94BBE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3B4DE-620A-4586-AEA6-16BE28D6AA01}" type="datetime1">
              <a:rPr lang="zh-TW" altLang="en-US" smtClean="0"/>
              <a:pPr/>
              <a:t>2023/2/16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3B4DE-620A-4586-AEA6-16BE28D6AA01}" type="datetime1">
              <a:rPr lang="zh-TW" altLang="en-US" smtClean="0"/>
              <a:pPr/>
              <a:t>2023/2/16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3B4DE-620A-4586-AEA6-16BE28D6AA01}" type="datetime1">
              <a:rPr lang="zh-TW" altLang="en-US" smtClean="0"/>
              <a:pPr/>
              <a:t>2023/2/16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6CB3B4DE-620A-4586-AEA6-16BE28D6AA01}" type="datetime1">
              <a:rPr lang="zh-TW" altLang="en-US" smtClean="0"/>
              <a:pPr/>
              <a:t>2023/2/16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FDBFFB2-86D9-4B8F-A59A-553A60B94BBE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B8288638-A9D7-4AA9-B33E-D9A764F8FD84}" type="datetime1">
              <a:rPr lang="zh-TW" altLang="en-US" smtClean="0"/>
              <a:pPr/>
              <a:t>2023/2/16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FDBFFB2-86D9-4B8F-A59A-553A60B94BBE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hyperlink" Target="https://www.verbotonale-phonetique.com/methode-verbo-tonale-theatre-2eme-partie/" TargetMode="Externa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4.xml"/><Relationship Id="rId9" Type="http://schemas.openxmlformats.org/officeDocument/2006/relationships/hyperlink" Target="http://pixabay.com/en/school-paper-plus-test-score-303928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en/girl-book-school-reading-learning-160170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hyperlink" Target="https://www.publicdomainpictures.net/en/view-image.php?image=84219&amp;picture=three-little-pigs" TargetMode="Externa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jpg"/><Relationship Id="rId4" Type="http://schemas.openxmlformats.org/officeDocument/2006/relationships/diagramLayout" Target="../diagrams/layout1.xml"/><Relationship Id="rId9" Type="http://schemas.openxmlformats.org/officeDocument/2006/relationships/hyperlink" Target="https://pixabay.com/de/b%C3%BChne-theater-zeigen-unterhaltung-158366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62939" y="1051560"/>
            <a:ext cx="7895907" cy="2270760"/>
          </a:xfrm>
        </p:spPr>
        <p:txBody>
          <a:bodyPr rtlCol="0">
            <a:normAutofit fontScale="90000"/>
          </a:bodyPr>
          <a:lstStyle/>
          <a:p>
            <a:pPr algn="ctr"/>
            <a:r>
              <a:rPr lang="en-US" altLang="zh-TW">
                <a:solidFill>
                  <a:srgbClr val="00B0F0"/>
                </a:solidFill>
                <a:latin typeface="Salesforce Sans"/>
                <a:sym typeface="Salesforce Sans"/>
              </a:rPr>
              <a:t>111-2</a:t>
            </a:r>
            <a:r>
              <a:rPr lang="en-US" altLang="zh-TW">
                <a:solidFill>
                  <a:schemeClr val="accent2">
                    <a:lumMod val="75000"/>
                  </a:schemeClr>
                </a:solidFill>
                <a:latin typeface="Salesforce Sans"/>
                <a:sym typeface="Salesforce Sans"/>
              </a:rPr>
              <a:t> </a:t>
            </a:r>
            <a:r>
              <a:rPr lang="en-US" altLang="zh-TW">
                <a:latin typeface="Salesforce Sans"/>
                <a:sym typeface="Salesforce Sans"/>
              </a:rPr>
              <a:t> </a:t>
            </a:r>
            <a:r>
              <a:rPr lang="zh-TW" altLang="en-US" sz="6000" b="1">
                <a:solidFill>
                  <a:srgbClr val="FF6600"/>
                </a:solidFill>
                <a:latin typeface="Salesforce Sans"/>
                <a:sym typeface="Salesforce Sans"/>
              </a:rPr>
              <a:t>六年級  </a:t>
            </a:r>
            <a:r>
              <a:rPr lang="zh-TW" altLang="en-US" sz="6000" b="1">
                <a:solidFill>
                  <a:schemeClr val="accent4">
                    <a:lumMod val="75000"/>
                  </a:schemeClr>
                </a:solidFill>
                <a:latin typeface="Salesforce Sans"/>
                <a:sym typeface="Salesforce Sans"/>
              </a:rPr>
              <a:t>英文科</a:t>
            </a:r>
            <a:br>
              <a:rPr lang="en-US" altLang="zh-TW" sz="6000" b="1">
                <a:latin typeface="Salesforce Sans"/>
                <a:sym typeface="Salesforce Sans"/>
              </a:rPr>
            </a:br>
            <a:br>
              <a:rPr lang="zh-TW" altLang="en-US" sz="6000">
                <a:solidFill>
                  <a:srgbClr val="00B050"/>
                </a:solidFill>
                <a:latin typeface="Salesforce Sans"/>
                <a:sym typeface="Salesforce Sans"/>
              </a:rPr>
            </a:br>
            <a:r>
              <a:rPr lang="zh-TW" altLang="en-US" sz="6000" b="1">
                <a:solidFill>
                  <a:srgbClr val="00B050"/>
                </a:solidFill>
                <a:latin typeface="Salesforce Sans"/>
                <a:sym typeface="Salesforce Sans"/>
              </a:rPr>
              <a:t>課程計畫</a:t>
            </a:r>
            <a:endParaRPr lang="zh-TW" altLang="en-US" sz="6000" b="1" dirty="0">
              <a:solidFill>
                <a:srgbClr val="00B050"/>
              </a:solidFill>
              <a:latin typeface="Salesforce Sans"/>
              <a:sym typeface="Salesforce San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05840" y="4069081"/>
            <a:ext cx="2091054" cy="838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3200" b="1">
                <a:solidFill>
                  <a:srgbClr val="FF33CC"/>
                </a:solidFill>
                <a:latin typeface="Salesforce Sans"/>
                <a:sym typeface="Salesforce Sans"/>
              </a:rPr>
              <a:t>連偉蓉</a:t>
            </a:r>
            <a:endParaRPr lang="zh-TW" altLang="en-US" sz="3200" b="1" dirty="0">
              <a:solidFill>
                <a:srgbClr val="FF33CC"/>
              </a:solidFill>
              <a:latin typeface="Salesforce Sans"/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46FBFF-534F-4639-ABB6-B128F4B0E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6000" b="1">
                <a:solidFill>
                  <a:srgbClr val="FF6600"/>
                </a:solidFill>
              </a:rPr>
              <a:t>重 要 記 事</a:t>
            </a:r>
            <a:br>
              <a:rPr lang="zh-TW" altLang="en-US" b="1"/>
            </a:br>
            <a:endParaRPr lang="zh-TW" altLang="en-US" b="1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26C46619-9BED-42B6-897D-7B2A64F9BF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9794682"/>
              </p:ext>
            </p:extLst>
          </p:nvPr>
        </p:nvGraphicFramePr>
        <p:xfrm>
          <a:off x="1783080" y="1600200"/>
          <a:ext cx="9797733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26B4CFD2-3159-40FD-A5D2-2A2F71C30F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556114" y="1311710"/>
            <a:ext cx="1834356" cy="234589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F05A2E0-9A27-4B31-B40E-CE93350C7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228204" y="2176045"/>
            <a:ext cx="1642110" cy="164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392680"/>
            <a:ext cx="2743201" cy="1965960"/>
          </a:xfrm>
        </p:spPr>
        <p:txBody>
          <a:bodyPr rtlCol="0">
            <a:normAutofit fontScale="90000"/>
          </a:bodyPr>
          <a:lstStyle/>
          <a:p>
            <a:r>
              <a:rPr lang="en-US" altLang="zh-TW" sz="2800" b="1">
                <a:solidFill>
                  <a:srgbClr val="00B0F0"/>
                </a:solidFill>
                <a:sym typeface="Salesforce Sans"/>
              </a:rPr>
              <a:t>Class 602</a:t>
            </a:r>
            <a:br>
              <a:rPr lang="en-US" altLang="zh-TW" sz="2800">
                <a:solidFill>
                  <a:srgbClr val="FF0000"/>
                </a:solidFill>
                <a:sym typeface="Salesforce Sans"/>
              </a:rPr>
            </a:br>
            <a:br>
              <a:rPr lang="en-US" altLang="zh-TW" sz="2800">
                <a:solidFill>
                  <a:srgbClr val="FF0000"/>
                </a:solidFill>
                <a:sym typeface="Salesforce Sans"/>
              </a:rPr>
            </a:br>
            <a:r>
              <a:rPr lang="en-US" altLang="zh-TW" sz="2800">
                <a:solidFill>
                  <a:srgbClr val="FF0000"/>
                </a:solidFill>
                <a:sym typeface="Salesforce Sans"/>
              </a:rPr>
              <a:t>Speaking Test 2 </a:t>
            </a:r>
            <a:br>
              <a:rPr lang="en-US" altLang="zh-TW" sz="2800">
                <a:solidFill>
                  <a:srgbClr val="FF0000"/>
                </a:solidFill>
                <a:sym typeface="Salesforce Sans"/>
              </a:rPr>
            </a:br>
            <a:br>
              <a:rPr lang="en-US" altLang="zh-TW" sz="2800">
                <a:solidFill>
                  <a:srgbClr val="FF0000"/>
                </a:solidFill>
                <a:sym typeface="Salesforce Sans"/>
              </a:rPr>
            </a:br>
            <a:r>
              <a:rPr lang="en-US" altLang="zh-TW" sz="2800">
                <a:solidFill>
                  <a:srgbClr val="00B050"/>
                </a:solidFill>
                <a:sym typeface="Salesforce Sans"/>
              </a:rPr>
              <a:t>Conversation</a:t>
            </a:r>
            <a:endParaRPr lang="zh-TW" altLang="en-US" dirty="0">
              <a:sym typeface="Salesforce Sans"/>
            </a:endParaRPr>
          </a:p>
        </p:txBody>
      </p:sp>
      <p:pic>
        <p:nvPicPr>
          <p:cNvPr id="5" name="口說602">
            <a:hlinkClick r:id="" action="ppaction://media"/>
            <a:extLst>
              <a:ext uri="{FF2B5EF4-FFF2-40B4-BE49-F238E27FC236}">
                <a16:creationId xmlns:a16="http://schemas.microsoft.com/office/drawing/2014/main" id="{29F9D226-8D70-4EDC-82C4-92B725F5AE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3813" y="1004888"/>
            <a:ext cx="6858000" cy="3857625"/>
          </a:xfrm>
        </p:spPr>
      </p:pic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sz="2400">
                <a:solidFill>
                  <a:srgbClr val="00B050"/>
                </a:solidFill>
                <a:sym typeface="Salesforce San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708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73689AC-6B45-4501-9F3F-E7FBD88F97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zh-TW">
                <a:solidFill>
                  <a:srgbClr val="FF6600"/>
                </a:solidFill>
              </a:rPr>
              <a:t>Thank you!</a:t>
            </a:r>
            <a:endParaRPr lang="zh-TW" altLang="en-US">
              <a:solidFill>
                <a:srgbClr val="FF6600"/>
              </a:solidFill>
            </a:endParaRPr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3CC3E256-6234-4E23-81D5-A5BA782149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b="1">
                <a:solidFill>
                  <a:srgbClr val="FF33CC"/>
                </a:solidFill>
              </a:rPr>
              <a:t>Room: 117			Ext. 817</a:t>
            </a:r>
            <a:endParaRPr lang="zh-TW" altLang="en-US" b="1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82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81200" y="1341120"/>
            <a:ext cx="4312920" cy="94488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>
                <a:solidFill>
                  <a:srgbClr val="FF6600"/>
                </a:solidFill>
                <a:sym typeface="Salesforce Sans"/>
              </a:rPr>
              <a:t>課 程 設 計</a:t>
            </a:r>
            <a:endParaRPr lang="zh-TW" altLang="en-US" sz="5400" b="1" dirty="0">
              <a:solidFill>
                <a:srgbClr val="FF6600"/>
              </a:solidFill>
              <a:sym typeface="Salesforce Sans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D0E6655-3B4B-46DC-977A-75379ABCC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160" y="3108804"/>
            <a:ext cx="7985760" cy="1173636"/>
          </a:xfrm>
        </p:spPr>
        <p:txBody>
          <a:bodyPr>
            <a:normAutofit/>
          </a:bodyPr>
          <a:lstStyle/>
          <a:p>
            <a:r>
              <a:rPr lang="zh-TW" altLang="en-US" sz="4400">
                <a:solidFill>
                  <a:srgbClr val="00B0F0"/>
                </a:solidFill>
                <a:sym typeface="Salesforce Sans"/>
              </a:rPr>
              <a:t>  </a:t>
            </a:r>
            <a:r>
              <a:rPr lang="zh-TW" altLang="en-US" sz="4400">
                <a:solidFill>
                  <a:srgbClr val="7030A0"/>
                </a:solidFill>
                <a:sym typeface="Salesforce Sans"/>
              </a:rPr>
              <a:t>增進</a:t>
            </a:r>
            <a:r>
              <a:rPr lang="zh-TW" altLang="en-US" sz="4400">
                <a:solidFill>
                  <a:srgbClr val="00B0F0"/>
                </a:solidFill>
                <a:sym typeface="Salesforce Sans"/>
              </a:rPr>
              <a:t> </a:t>
            </a:r>
            <a:r>
              <a:rPr lang="zh-TW" altLang="en-US" sz="4400">
                <a:solidFill>
                  <a:srgbClr val="C00000"/>
                </a:solidFill>
                <a:sym typeface="Salesforce Sans"/>
              </a:rPr>
              <a:t>英文</a:t>
            </a:r>
            <a:r>
              <a:rPr lang="zh-TW" altLang="en-US" sz="4400">
                <a:solidFill>
                  <a:srgbClr val="00B0F0"/>
                </a:solidFill>
                <a:sym typeface="Salesforce Sans"/>
              </a:rPr>
              <a:t> 聽 </a:t>
            </a:r>
            <a:r>
              <a:rPr lang="zh-TW" altLang="en-US" sz="4400">
                <a:solidFill>
                  <a:srgbClr val="FF33CC"/>
                </a:solidFill>
                <a:sym typeface="Salesforce Sans"/>
              </a:rPr>
              <a:t>說 </a:t>
            </a:r>
            <a:r>
              <a:rPr lang="zh-TW" altLang="en-US" sz="4400">
                <a:solidFill>
                  <a:srgbClr val="FF6600"/>
                </a:solidFill>
                <a:sym typeface="Salesforce Sans"/>
              </a:rPr>
              <a:t>讀 </a:t>
            </a:r>
            <a:r>
              <a:rPr lang="zh-TW" altLang="en-US" sz="4400">
                <a:solidFill>
                  <a:srgbClr val="00B050"/>
                </a:solidFill>
                <a:sym typeface="Salesforce Sans"/>
              </a:rPr>
              <a:t>寫 </a:t>
            </a:r>
            <a:r>
              <a:rPr lang="en-US" altLang="zh-TW" sz="4400">
                <a:solidFill>
                  <a:srgbClr val="7030A0"/>
                </a:solidFill>
                <a:sym typeface="Salesforce Sans"/>
              </a:rPr>
              <a:t>4</a:t>
            </a:r>
            <a:r>
              <a:rPr lang="zh-TW" altLang="en-US" sz="4400">
                <a:solidFill>
                  <a:srgbClr val="7030A0"/>
                </a:solidFill>
                <a:sym typeface="Salesforce Sans"/>
              </a:rPr>
              <a:t>能力</a:t>
            </a:r>
            <a:endParaRPr lang="zh-TW" altLang="en-US" sz="44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zh-TW" altLang="en-US" sz="5400" b="1">
                <a:solidFill>
                  <a:srgbClr val="FF6600"/>
                </a:solidFill>
              </a:rPr>
              <a:t>教 學 計 畫</a:t>
            </a:r>
            <a:endParaRPr lang="en-US" altLang="zh-TW" sz="5400" dirty="0">
              <a:sym typeface="Salesforce Sans"/>
            </a:endParaRP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en-US" altLang="zh-TW" sz="4000">
                <a:solidFill>
                  <a:srgbClr val="00B0F0"/>
                </a:solidFill>
                <a:sym typeface="Salesforce Sans"/>
              </a:rPr>
              <a:t>Teacher Whitney</a:t>
            </a:r>
            <a:endParaRPr lang="zh-TW" altLang="en-US" sz="4000" dirty="0">
              <a:solidFill>
                <a:srgbClr val="00B0F0"/>
              </a:solidFill>
              <a:sym typeface="Salesforce Sans"/>
            </a:endParaRP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2752725"/>
          </a:xfrm>
        </p:spPr>
        <p:txBody>
          <a:bodyPr rtlCol="0">
            <a:normAutofit/>
          </a:bodyPr>
          <a:lstStyle/>
          <a:p>
            <a:r>
              <a:rPr lang="zh-TW" altLang="en-US" sz="3600" b="1">
                <a:solidFill>
                  <a:srgbClr val="FF33CC"/>
                </a:solidFill>
              </a:rPr>
              <a:t>繪本</a:t>
            </a:r>
            <a:endParaRPr lang="en-US" altLang="zh-TW" sz="3600" b="1">
              <a:solidFill>
                <a:srgbClr val="FF33CC"/>
              </a:solidFill>
            </a:endParaRPr>
          </a:p>
          <a:p>
            <a:r>
              <a:rPr lang="zh-TW" altLang="en-US" sz="3600" b="1">
                <a:solidFill>
                  <a:srgbClr val="0070C0"/>
                </a:solidFill>
                <a:sym typeface="Salesforce Sans"/>
              </a:rPr>
              <a:t>每週一節</a:t>
            </a:r>
            <a:endParaRPr lang="en-US" altLang="zh-TW" sz="3600" b="1">
              <a:solidFill>
                <a:srgbClr val="0070C0"/>
              </a:solidFill>
              <a:sym typeface="Salesforce Sans"/>
            </a:endParaRPr>
          </a:p>
          <a:p>
            <a:r>
              <a:rPr lang="zh-TW" altLang="en-US" sz="3600" b="1">
                <a:solidFill>
                  <a:srgbClr val="7030A0"/>
                </a:solidFill>
                <a:sym typeface="Salesforce Sans"/>
              </a:rPr>
              <a:t>讀者劇場</a:t>
            </a:r>
            <a:endParaRPr lang="zh-TW" altLang="en-US" sz="3600" b="1" dirty="0">
              <a:solidFill>
                <a:srgbClr val="7030A0"/>
              </a:solidFill>
              <a:sym typeface="Salesforce Sans"/>
            </a:endParaRP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rtl="0"/>
            <a:r>
              <a:rPr lang="en-US" altLang="zh-TW" sz="4000">
                <a:solidFill>
                  <a:srgbClr val="00B0F0"/>
                </a:solidFill>
                <a:sym typeface="Salesforce Sans"/>
              </a:rPr>
              <a:t>Ms. Lien</a:t>
            </a:r>
            <a:endParaRPr lang="zh-TW" altLang="en-US" sz="4000" dirty="0">
              <a:solidFill>
                <a:srgbClr val="00B0F0"/>
              </a:solidFill>
              <a:sym typeface="Salesforce Sans"/>
            </a:endParaRP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2615565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3600" b="1">
                <a:solidFill>
                  <a:srgbClr val="FF6600"/>
                </a:solidFill>
                <a:sym typeface="Salesforce Sans"/>
              </a:rPr>
              <a:t>課本</a:t>
            </a:r>
            <a:endParaRPr lang="en-US" altLang="zh-TW" sz="3600" b="1">
              <a:solidFill>
                <a:srgbClr val="FF6600"/>
              </a:solidFill>
              <a:sym typeface="Salesforce Sans"/>
            </a:endParaRPr>
          </a:p>
          <a:p>
            <a:pPr rtl="0"/>
            <a:r>
              <a:rPr lang="zh-TW" altLang="en-US" sz="3600" b="1">
                <a:solidFill>
                  <a:srgbClr val="00B050"/>
                </a:solidFill>
                <a:sym typeface="Salesforce Sans"/>
              </a:rPr>
              <a:t>每週二節</a:t>
            </a:r>
            <a:endParaRPr lang="en-US" altLang="zh-TW" sz="3600" b="1">
              <a:solidFill>
                <a:srgbClr val="00B050"/>
              </a:solidFill>
              <a:sym typeface="Salesforce Sans"/>
            </a:endParaRPr>
          </a:p>
          <a:p>
            <a:pPr rtl="0"/>
            <a:r>
              <a:rPr lang="zh-TW" altLang="en-US" sz="3600" b="1">
                <a:solidFill>
                  <a:srgbClr val="FF66CC"/>
                </a:solidFill>
                <a:sym typeface="Salesforce Sans"/>
              </a:rPr>
              <a:t>單字句型小考</a:t>
            </a:r>
            <a:endParaRPr lang="en-US" altLang="zh-TW" sz="3600" b="1">
              <a:solidFill>
                <a:srgbClr val="FF66CC"/>
              </a:solidFill>
              <a:sym typeface="Salesforce Sans"/>
            </a:endParaRPr>
          </a:p>
          <a:p>
            <a:pPr rtl="0"/>
            <a:endParaRPr lang="en-US" altLang="zh-TW" sz="3600" b="1">
              <a:solidFill>
                <a:srgbClr val="0070C0"/>
              </a:solidFill>
              <a:sym typeface="Salesforce Sans"/>
            </a:endParaRPr>
          </a:p>
          <a:p>
            <a:pPr rtl="0"/>
            <a:endParaRPr lang="zh-TW" altLang="en-US" sz="3600" b="1" dirty="0">
              <a:solidFill>
                <a:srgbClr val="0070C0"/>
              </a:solidFill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7057707" cy="1200416"/>
          </a:xfrm>
        </p:spPr>
        <p:txBody>
          <a:bodyPr rtlCol="0">
            <a:normAutofit/>
          </a:bodyPr>
          <a:lstStyle/>
          <a:p>
            <a:pPr algn="ctr" rtl="0"/>
            <a:r>
              <a:rPr lang="zh-TW" altLang="en-US" sz="5400" b="1">
                <a:solidFill>
                  <a:srgbClr val="FF6600"/>
                </a:solidFill>
                <a:latin typeface="Salesforce Sans"/>
                <a:sym typeface="Salesforce Sans"/>
              </a:rPr>
              <a:t>教 材 與 簿 本</a:t>
            </a:r>
            <a:endParaRPr lang="zh-TW" altLang="en-US" sz="5400" b="1" dirty="0">
              <a:solidFill>
                <a:srgbClr val="FF6600"/>
              </a:solidFill>
              <a:latin typeface="Salesforce Sans"/>
              <a:sym typeface="Salesforce Sans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4200735-42CD-4B72-B085-541964D45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28" y="1710188"/>
            <a:ext cx="2288482" cy="3051309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E8FB724-2722-43FA-9B20-F2E85DD35F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461">
            <a:off x="7914402" y="1645065"/>
            <a:ext cx="2288483" cy="305131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A55FB47-914C-44D5-A60C-2F46C0904C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4900">
            <a:off x="1365308" y="1710188"/>
            <a:ext cx="2288481" cy="30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65119" y="1432561"/>
            <a:ext cx="7802881" cy="1320410"/>
          </a:xfrm>
        </p:spPr>
        <p:txBody>
          <a:bodyPr rtlCol="0"/>
          <a:lstStyle/>
          <a:p>
            <a:pPr algn="ctr" rtl="0"/>
            <a:r>
              <a:rPr lang="zh-TW" altLang="en-US">
                <a:solidFill>
                  <a:srgbClr val="FF33CC"/>
                </a:solidFill>
                <a:latin typeface="Salesforce Sans"/>
                <a:sym typeface="Salesforce Sans"/>
              </a:rPr>
              <a:t>繪本教學  </a:t>
            </a:r>
            <a:r>
              <a:rPr lang="en-US" altLang="zh-TW">
                <a:solidFill>
                  <a:srgbClr val="00B0F0"/>
                </a:solidFill>
                <a:latin typeface="Salesforce Sans"/>
                <a:sym typeface="Salesforce Sans"/>
              </a:rPr>
              <a:t>&amp;</a:t>
            </a:r>
            <a:r>
              <a:rPr lang="en-US" altLang="zh-TW">
                <a:latin typeface="Salesforce Sans"/>
                <a:sym typeface="Salesforce Sans"/>
              </a:rPr>
              <a:t>  </a:t>
            </a:r>
            <a:r>
              <a:rPr lang="zh-TW" altLang="en-US">
                <a:solidFill>
                  <a:srgbClr val="FF6600"/>
                </a:solidFill>
                <a:latin typeface="Salesforce Sans"/>
                <a:sym typeface="Salesforce Sans"/>
              </a:rPr>
              <a:t>讀者劇場</a:t>
            </a:r>
            <a:endParaRPr lang="zh-TW" altLang="en-US" dirty="0">
              <a:solidFill>
                <a:srgbClr val="FF6600"/>
              </a:solidFill>
              <a:latin typeface="Salesforce Sans"/>
              <a:sym typeface="Salesforce Sans"/>
            </a:endParaRP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5654040" y="3429001"/>
            <a:ext cx="2499360" cy="10668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3600" b="1">
                <a:solidFill>
                  <a:srgbClr val="00B0F0"/>
                </a:solidFill>
                <a:latin typeface="Salesforce Sans"/>
                <a:sym typeface="Salesforce Sans"/>
              </a:rPr>
              <a:t>聽 </a:t>
            </a:r>
            <a:r>
              <a:rPr lang="zh-TW" altLang="en-US" sz="3600" b="1">
                <a:solidFill>
                  <a:srgbClr val="FF6600"/>
                </a:solidFill>
                <a:latin typeface="Salesforce Sans"/>
                <a:sym typeface="Salesforce Sans"/>
              </a:rPr>
              <a:t>說 </a:t>
            </a:r>
            <a:r>
              <a:rPr lang="zh-TW" altLang="en-US" sz="3600" b="1">
                <a:solidFill>
                  <a:srgbClr val="00B050"/>
                </a:solidFill>
                <a:latin typeface="Salesforce Sans"/>
                <a:sym typeface="Salesforce Sans"/>
              </a:rPr>
              <a:t>讀 </a:t>
            </a:r>
            <a:r>
              <a:rPr lang="zh-TW" altLang="en-US" sz="3600" b="1">
                <a:solidFill>
                  <a:srgbClr val="7030A0"/>
                </a:solidFill>
                <a:latin typeface="Salesforce Sans"/>
                <a:sym typeface="Salesforce Sans"/>
              </a:rPr>
              <a:t>寫   </a:t>
            </a:r>
            <a:r>
              <a:rPr lang="zh-TW" altLang="en-US" sz="3600" b="1">
                <a:latin typeface="Salesforce Sans"/>
                <a:sym typeface="Salesforce Sans"/>
              </a:rPr>
              <a:t>  </a:t>
            </a:r>
            <a:endParaRPr lang="en-US" altLang="zh-TW" sz="3600" b="1">
              <a:latin typeface="Salesforce Sans"/>
              <a:sym typeface="Salesforce Sans"/>
            </a:endParaRPr>
          </a:p>
          <a:p>
            <a:pPr rtl="0"/>
            <a:endParaRPr lang="zh-TW" altLang="en-US" dirty="0">
              <a:latin typeface="Salesforce Sans"/>
              <a:sym typeface="Salesforce San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B797A72-93EF-47B9-9310-9F55497D74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736862">
            <a:off x="9336762" y="3155985"/>
            <a:ext cx="1910358" cy="17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>
                <a:sym typeface="Salesforce Sans"/>
              </a:rPr>
              <a:t>    </a:t>
            </a:r>
            <a:endParaRPr lang="zh-TW" altLang="en-US" dirty="0">
              <a:sym typeface="Salesforce Sans"/>
            </a:endParaRPr>
          </a:p>
        </p:txBody>
      </p:sp>
      <p:graphicFrame>
        <p:nvGraphicFramePr>
          <p:cNvPr id="15" name="內容預留位置 14" descr="顯示 5 個升冪步驟的階梯狀流程圖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4947469"/>
              </p:ext>
            </p:extLst>
          </p:nvPr>
        </p:nvGraphicFramePr>
        <p:xfrm>
          <a:off x="2208213" y="1600200"/>
          <a:ext cx="9372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EC3D5B6A-A4BE-48D7-9028-4A06993B0C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0121528">
            <a:off x="875318" y="1228272"/>
            <a:ext cx="1629727" cy="162296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FCD1399-E08A-4D42-B2FC-3EF60BDFE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796148">
            <a:off x="8651024" y="4215388"/>
            <a:ext cx="1838200" cy="11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zh-TW" altLang="en-US" sz="5400" b="1">
                <a:solidFill>
                  <a:srgbClr val="FF6600"/>
                </a:solidFill>
                <a:sym typeface="Salesforce Sans"/>
              </a:rPr>
              <a:t>評 量 方 式</a:t>
            </a:r>
            <a:endParaRPr lang="zh-TW" altLang="en-US" sz="5400" b="1" dirty="0">
              <a:solidFill>
                <a:srgbClr val="FF6600"/>
              </a:solidFill>
              <a:sym typeface="Salesforce Sans"/>
            </a:endParaRP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66034AC9-CD23-4A8B-BA60-47A961E3DD3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92274028"/>
              </p:ext>
            </p:extLst>
          </p:nvPr>
        </p:nvGraphicFramePr>
        <p:xfrm>
          <a:off x="7421879" y="1562100"/>
          <a:ext cx="3826827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內容版面配置區 10">
            <a:extLst>
              <a:ext uri="{FF2B5EF4-FFF2-40B4-BE49-F238E27FC236}">
                <a16:creationId xmlns:a16="http://schemas.microsoft.com/office/drawing/2014/main" id="{00CFD0CD-A895-40A3-9ADD-6FAF4A53C04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68413121"/>
              </p:ext>
            </p:extLst>
          </p:nvPr>
        </p:nvGraphicFramePr>
        <p:xfrm>
          <a:off x="2208213" y="1981200"/>
          <a:ext cx="45720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zh-TW" altLang="en-US" sz="5400" b="1">
                <a:solidFill>
                  <a:srgbClr val="FF6600"/>
                </a:solidFill>
                <a:latin typeface="Salesforce Sans"/>
                <a:sym typeface="Salesforce Sans"/>
              </a:rPr>
              <a:t>紙 筆 評 量</a:t>
            </a:r>
            <a:endParaRPr lang="zh-TW" altLang="en-US" sz="5400" b="1" dirty="0">
              <a:solidFill>
                <a:srgbClr val="FF6600"/>
              </a:solidFill>
              <a:latin typeface="Salesforce Sans"/>
              <a:sym typeface="Salesforce Sans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zh-TW" altLang="en-US" sz="4000">
                <a:solidFill>
                  <a:srgbClr val="7030A0"/>
                </a:solidFill>
                <a:latin typeface="Salesforce Sans"/>
                <a:sym typeface="Salesforce Sans"/>
              </a:rPr>
              <a:t>第一次評量</a:t>
            </a:r>
            <a:endParaRPr lang="en-US" altLang="zh-TW" sz="4000">
              <a:solidFill>
                <a:srgbClr val="7030A0"/>
              </a:solidFill>
              <a:latin typeface="Salesforce Sans"/>
              <a:sym typeface="Salesforce Sans"/>
            </a:endParaRPr>
          </a:p>
          <a:p>
            <a:pPr marL="45720" indent="0" rtl="0">
              <a:buNone/>
            </a:pPr>
            <a:endParaRPr lang="en-US" altLang="zh-TW" sz="1000">
              <a:latin typeface="Salesforce Sans"/>
              <a:sym typeface="Salesforce Sans"/>
            </a:endParaRPr>
          </a:p>
          <a:p>
            <a:pPr rtl="0"/>
            <a:r>
              <a:rPr lang="zh-TW" altLang="en-US" sz="3200" b="1">
                <a:solidFill>
                  <a:srgbClr val="00B0F0"/>
                </a:solidFill>
                <a:latin typeface="Salesforce Sans"/>
                <a:sym typeface="Salesforce Sans"/>
              </a:rPr>
              <a:t>日期</a:t>
            </a:r>
            <a:r>
              <a:rPr lang="en-US" altLang="zh-TW" sz="3200" b="1">
                <a:solidFill>
                  <a:srgbClr val="00B0F0"/>
                </a:solidFill>
                <a:latin typeface="Salesforce Sans"/>
                <a:sym typeface="Salesforce Sans"/>
              </a:rPr>
              <a:t>: </a:t>
            </a:r>
            <a:r>
              <a:rPr lang="en-US" altLang="zh-TW" sz="3200" b="1">
                <a:solidFill>
                  <a:srgbClr val="FF33CC"/>
                </a:solidFill>
                <a:latin typeface="Salesforce Sans"/>
                <a:sym typeface="Salesforce Sans"/>
              </a:rPr>
              <a:t>4/21</a:t>
            </a:r>
          </a:p>
          <a:p>
            <a:pPr rtl="0"/>
            <a:endParaRPr lang="en-US" altLang="zh-TW" sz="2800">
              <a:latin typeface="Salesforce Sans"/>
              <a:sym typeface="Salesforce Sans"/>
            </a:endParaRPr>
          </a:p>
          <a:p>
            <a:pPr rtl="0"/>
            <a:r>
              <a:rPr lang="zh-TW" altLang="en-US" sz="3200" b="1">
                <a:solidFill>
                  <a:srgbClr val="00B050"/>
                </a:solidFill>
                <a:latin typeface="Salesforce Sans"/>
                <a:sym typeface="Salesforce Sans"/>
              </a:rPr>
              <a:t>範圍</a:t>
            </a:r>
            <a:r>
              <a:rPr lang="en-US" altLang="zh-TW" sz="3200" b="1">
                <a:solidFill>
                  <a:srgbClr val="00B050"/>
                </a:solidFill>
                <a:latin typeface="Salesforce Sans"/>
                <a:sym typeface="Salesforce Sans"/>
              </a:rPr>
              <a:t>:  </a:t>
            </a:r>
            <a:r>
              <a:rPr lang="en-US" altLang="zh-TW" sz="3200" b="1">
                <a:solidFill>
                  <a:srgbClr val="FF6600"/>
                </a:solidFill>
                <a:latin typeface="Salesforce Sans"/>
                <a:sym typeface="Salesforce Sans"/>
              </a:rPr>
              <a:t>Unit</a:t>
            </a:r>
            <a:r>
              <a:rPr lang="zh-TW" altLang="en-US" sz="3200" b="1">
                <a:solidFill>
                  <a:srgbClr val="FF6600"/>
                </a:solidFill>
                <a:latin typeface="Salesforce Sans"/>
                <a:sym typeface="Salesforce Sans"/>
              </a:rPr>
              <a:t> </a:t>
            </a:r>
            <a:r>
              <a:rPr lang="en-US" altLang="zh-TW" sz="3200" b="1">
                <a:solidFill>
                  <a:srgbClr val="FF6600"/>
                </a:solidFill>
                <a:latin typeface="Salesforce Sans"/>
                <a:sym typeface="Salesforce Sans"/>
              </a:rPr>
              <a:t>1</a:t>
            </a:r>
            <a:r>
              <a:rPr lang="zh-TW" altLang="en-US" sz="3200" b="1">
                <a:solidFill>
                  <a:srgbClr val="FF6600"/>
                </a:solidFill>
                <a:latin typeface="Salesforce Sans"/>
                <a:sym typeface="Salesforce Sans"/>
              </a:rPr>
              <a:t> </a:t>
            </a:r>
            <a:r>
              <a:rPr lang="en-US" altLang="zh-TW" sz="3200" b="1">
                <a:solidFill>
                  <a:srgbClr val="FF6600"/>
                </a:solidFill>
                <a:latin typeface="Salesforce Sans"/>
                <a:sym typeface="Salesforce Sans"/>
              </a:rPr>
              <a:t>+</a:t>
            </a:r>
            <a:r>
              <a:rPr lang="zh-TW" altLang="en-US" sz="3200" b="1">
                <a:solidFill>
                  <a:srgbClr val="FF6600"/>
                </a:solidFill>
                <a:latin typeface="Salesforce Sans"/>
                <a:sym typeface="Salesforce Sans"/>
              </a:rPr>
              <a:t> </a:t>
            </a:r>
            <a:r>
              <a:rPr lang="en-US" altLang="zh-TW" sz="3200" b="1">
                <a:solidFill>
                  <a:srgbClr val="FF6600"/>
                </a:solidFill>
                <a:latin typeface="Salesforce Sans"/>
                <a:sym typeface="Salesforce Sans"/>
              </a:rPr>
              <a:t>Unit</a:t>
            </a:r>
            <a:r>
              <a:rPr lang="zh-TW" altLang="en-US" sz="3200" b="1">
                <a:solidFill>
                  <a:srgbClr val="FF6600"/>
                </a:solidFill>
                <a:latin typeface="Salesforce Sans"/>
                <a:sym typeface="Salesforce Sans"/>
              </a:rPr>
              <a:t> </a:t>
            </a:r>
            <a:r>
              <a:rPr lang="en-US" altLang="zh-TW" sz="3200" b="1">
                <a:solidFill>
                  <a:srgbClr val="FF6600"/>
                </a:solidFill>
                <a:latin typeface="Salesforce Sans"/>
                <a:sym typeface="Salesforce Sans"/>
              </a:rPr>
              <a:t>2</a:t>
            </a:r>
            <a:r>
              <a:rPr lang="zh-TW" altLang="en-US" sz="3200" b="1">
                <a:solidFill>
                  <a:srgbClr val="FF6600"/>
                </a:solidFill>
                <a:latin typeface="Salesforce Sans"/>
                <a:sym typeface="Salesforce Sans"/>
              </a:rPr>
              <a:t>     </a:t>
            </a:r>
            <a:endParaRPr lang="en-US" altLang="zh-TW" sz="3200" b="1">
              <a:solidFill>
                <a:srgbClr val="FF6600"/>
              </a:solidFill>
              <a:latin typeface="Salesforce Sans"/>
              <a:sym typeface="Salesforce Sans"/>
            </a:endParaRPr>
          </a:p>
          <a:p>
            <a:pPr marL="45720" indent="0" rtl="0">
              <a:buNone/>
            </a:pPr>
            <a:r>
              <a:rPr lang="en-US" altLang="zh-TW" sz="3200" b="1">
                <a:solidFill>
                  <a:srgbClr val="FF6600"/>
                </a:solidFill>
                <a:latin typeface="Salesforce Sans"/>
                <a:sym typeface="Salesforce Sans"/>
              </a:rPr>
              <a:t>               Unit 4 * </a:t>
            </a:r>
            <a:r>
              <a:rPr lang="en-US" altLang="zh-TW" sz="2800" b="1">
                <a:solidFill>
                  <a:srgbClr val="FF6600"/>
                </a:solidFill>
                <a:latin typeface="Salesforce Sans"/>
                <a:sym typeface="Salesforce Sans"/>
              </a:rPr>
              <a:t>(</a:t>
            </a:r>
            <a:r>
              <a:rPr lang="zh-TW" altLang="en-US" sz="2800" b="1">
                <a:solidFill>
                  <a:srgbClr val="FF6600"/>
                </a:solidFill>
                <a:latin typeface="Salesforce Sans"/>
                <a:sym typeface="Salesforce Sans"/>
              </a:rPr>
              <a:t>部分</a:t>
            </a:r>
            <a:r>
              <a:rPr lang="en-US" altLang="zh-TW" sz="2800" b="1">
                <a:solidFill>
                  <a:srgbClr val="FF6600"/>
                </a:solidFill>
                <a:latin typeface="Salesforce Sans"/>
                <a:sym typeface="Salesforce Sans"/>
              </a:rPr>
              <a:t>)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B79501A-EF26-411B-A0D0-45BA8BA530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sz="4000">
                <a:solidFill>
                  <a:srgbClr val="7030A0"/>
                </a:solidFill>
                <a:latin typeface="Salesforce Sans"/>
                <a:sym typeface="Salesforce Sans"/>
              </a:rPr>
              <a:t>第二次評量</a:t>
            </a:r>
            <a:endParaRPr lang="en-US" altLang="zh-TW" sz="4000">
              <a:solidFill>
                <a:srgbClr val="7030A0"/>
              </a:solidFill>
              <a:latin typeface="Salesforce Sans"/>
              <a:sym typeface="Salesforce Sans"/>
            </a:endParaRPr>
          </a:p>
          <a:p>
            <a:pPr marL="45720" indent="0">
              <a:buNone/>
            </a:pPr>
            <a:endParaRPr lang="en-US" altLang="zh-TW" sz="800">
              <a:latin typeface="Salesforce Sans"/>
              <a:sym typeface="Salesforce Sans"/>
            </a:endParaRPr>
          </a:p>
          <a:p>
            <a:r>
              <a:rPr lang="zh-TW" altLang="en-US" sz="3200" b="1">
                <a:solidFill>
                  <a:srgbClr val="00B0F0"/>
                </a:solidFill>
                <a:latin typeface="Salesforce Sans"/>
                <a:sym typeface="Salesforce Sans"/>
              </a:rPr>
              <a:t>日期</a:t>
            </a:r>
            <a:r>
              <a:rPr lang="en-US" altLang="zh-TW" sz="3200" b="1">
                <a:solidFill>
                  <a:srgbClr val="00B0F0"/>
                </a:solidFill>
                <a:latin typeface="Salesforce Sans"/>
                <a:sym typeface="Salesforce Sans"/>
              </a:rPr>
              <a:t>: </a:t>
            </a:r>
            <a:r>
              <a:rPr lang="en-US" altLang="zh-TW" sz="3200" b="1">
                <a:solidFill>
                  <a:srgbClr val="FF33CC"/>
                </a:solidFill>
                <a:latin typeface="Salesforce Sans"/>
                <a:sym typeface="Salesforce Sans"/>
              </a:rPr>
              <a:t>6/2</a:t>
            </a:r>
          </a:p>
          <a:p>
            <a:endParaRPr lang="en-US" altLang="zh-TW" sz="1800">
              <a:latin typeface="Salesforce Sans"/>
              <a:sym typeface="Salesforce Sans"/>
            </a:endParaRPr>
          </a:p>
          <a:p>
            <a:r>
              <a:rPr lang="zh-TW" altLang="en-US" sz="3200" b="1">
                <a:solidFill>
                  <a:srgbClr val="00B050"/>
                </a:solidFill>
                <a:latin typeface="Salesforce Sans"/>
                <a:sym typeface="Salesforce Sans"/>
              </a:rPr>
              <a:t>範圍</a:t>
            </a:r>
            <a:r>
              <a:rPr lang="en-US" altLang="zh-TW" sz="3200" b="1">
                <a:solidFill>
                  <a:srgbClr val="00B050"/>
                </a:solidFill>
                <a:latin typeface="Salesforce Sans"/>
                <a:sym typeface="Salesforce Sans"/>
              </a:rPr>
              <a:t>:</a:t>
            </a:r>
            <a:r>
              <a:rPr lang="zh-TW" altLang="en-US" sz="3200" b="1">
                <a:solidFill>
                  <a:srgbClr val="00B050"/>
                </a:solidFill>
                <a:latin typeface="Salesforce Sans"/>
                <a:sym typeface="Salesforce Sans"/>
              </a:rPr>
              <a:t> </a:t>
            </a:r>
            <a:r>
              <a:rPr lang="en-US" altLang="zh-TW" sz="3200" b="1">
                <a:solidFill>
                  <a:srgbClr val="FF6600"/>
                </a:solidFill>
                <a:latin typeface="Salesforce Sans"/>
                <a:sym typeface="Salesforce Sans"/>
              </a:rPr>
              <a:t>Unit 3</a:t>
            </a:r>
          </a:p>
          <a:p>
            <a:pPr marL="45720" indent="0">
              <a:buNone/>
            </a:pPr>
            <a:r>
              <a:rPr lang="en-US" altLang="zh-TW" sz="3200" b="1">
                <a:solidFill>
                  <a:srgbClr val="FF6600"/>
                </a:solidFill>
                <a:latin typeface="Salesforce Sans"/>
                <a:sym typeface="Salesforce Sans"/>
              </a:rPr>
              <a:t>              Unit 4 * (</a:t>
            </a:r>
            <a:r>
              <a:rPr lang="zh-TW" altLang="en-US" sz="3200" b="1">
                <a:solidFill>
                  <a:srgbClr val="FF6600"/>
                </a:solidFill>
                <a:latin typeface="Salesforce Sans"/>
                <a:sym typeface="Salesforce Sans"/>
              </a:rPr>
              <a:t>部分</a:t>
            </a:r>
            <a:r>
              <a:rPr lang="en-US" altLang="zh-TW" sz="3200" b="1">
                <a:solidFill>
                  <a:srgbClr val="FF6600"/>
                </a:solidFill>
                <a:latin typeface="Salesforce Sans"/>
                <a:sym typeface="Salesforce Sans"/>
              </a:rPr>
              <a:t>)</a:t>
            </a:r>
            <a:endParaRPr lang="zh-TW" altLang="en-US" sz="3200"/>
          </a:p>
        </p:txBody>
      </p:sp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1063064">
            <a:off x="8849147" y="718836"/>
            <a:ext cx="2991358" cy="1120652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3600" b="1">
                <a:latin typeface="Salesforce Sans"/>
                <a:sym typeface="Salesforce Sans"/>
              </a:rPr>
              <a:t>小考單字句型</a:t>
            </a:r>
            <a:endParaRPr lang="zh-TW" altLang="en-US" sz="3600" b="1" dirty="0">
              <a:latin typeface="Salesforce Sans"/>
              <a:sym typeface="Salesforce Sans"/>
            </a:endParaRPr>
          </a:p>
        </p:txBody>
      </p:sp>
      <p:sp>
        <p:nvSpPr>
          <p:cNvPr id="4" name="圖片預留位置 3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/>
      </p:sp>
      <p:sp>
        <p:nvSpPr>
          <p:cNvPr id="3" name="文字預留位置 2"/>
          <p:cNvSpPr>
            <a:spLocks noGrp="1"/>
          </p:cNvSpPr>
          <p:nvPr>
            <p:ph type="body" sz="half" idx="2"/>
          </p:nvPr>
        </p:nvSpPr>
        <p:spPr>
          <a:xfrm rot="21278387">
            <a:off x="9115714" y="3015817"/>
            <a:ext cx="1478168" cy="1131813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800" b="1">
                <a:solidFill>
                  <a:srgbClr val="00B0F0"/>
                </a:solidFill>
                <a:highlight>
                  <a:srgbClr val="FFFF00"/>
                </a:highlight>
                <a:latin typeface="Salesforce Sans"/>
                <a:sym typeface="Salesforce Sans"/>
              </a:rPr>
              <a:t>週五</a:t>
            </a:r>
            <a:endParaRPr lang="zh-TW" altLang="en-US" sz="4800" b="1" dirty="0">
              <a:solidFill>
                <a:srgbClr val="00B0F0"/>
              </a:solidFill>
              <a:highlight>
                <a:srgbClr val="FFFF00"/>
              </a:highlight>
              <a:latin typeface="Salesforce Sans"/>
              <a:sym typeface="Salesforce Sans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F977897B-1E25-4110-87A2-E729AF781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982759"/>
              </p:ext>
            </p:extLst>
          </p:nvPr>
        </p:nvGraphicFramePr>
        <p:xfrm>
          <a:off x="1082040" y="290238"/>
          <a:ext cx="7577810" cy="531802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744813">
                  <a:extLst>
                    <a:ext uri="{9D8B030D-6E8A-4147-A177-3AD203B41FA5}">
                      <a16:colId xmlns:a16="http://schemas.microsoft.com/office/drawing/2014/main" val="2241100571"/>
                    </a:ext>
                  </a:extLst>
                </a:gridCol>
                <a:gridCol w="3182745">
                  <a:extLst>
                    <a:ext uri="{9D8B030D-6E8A-4147-A177-3AD203B41FA5}">
                      <a16:colId xmlns:a16="http://schemas.microsoft.com/office/drawing/2014/main" val="3720045331"/>
                    </a:ext>
                  </a:extLst>
                </a:gridCol>
                <a:gridCol w="3650252">
                  <a:extLst>
                    <a:ext uri="{9D8B030D-6E8A-4147-A177-3AD203B41FA5}">
                      <a16:colId xmlns:a16="http://schemas.microsoft.com/office/drawing/2014/main" val="3358287215"/>
                    </a:ext>
                  </a:extLst>
                </a:gridCol>
              </a:tblGrid>
              <a:tr h="368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考試日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單字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句型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011500"/>
                  </a:ext>
                </a:extLst>
              </a:tr>
              <a:tr h="430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2/24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Germany  Taiwan  India  Mexico 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What is the most famous food in Japan?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5255423"/>
                  </a:ext>
                </a:extLst>
              </a:tr>
              <a:tr h="215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3/3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curry  sushi  tacos  sausages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Stinky tofu is my favorite food.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3356272"/>
                  </a:ext>
                </a:extLst>
              </a:tr>
              <a:tr h="430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3/10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fish and chips   invite   tennis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Would you like to try some tacos?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5538625"/>
                  </a:ext>
                </a:extLst>
              </a:tr>
              <a:tr h="215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3/17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badminton   volleyball  soccer  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What sports do you like to play?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7082218"/>
                  </a:ext>
                </a:extLst>
              </a:tr>
              <a:tr h="430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3/24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baseball  basketball  table tennis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Do you like to play dodge ball?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3653259"/>
                  </a:ext>
                </a:extLst>
              </a:tr>
              <a:tr h="430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3/31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ice hockey  almost  must  often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Let’s play golf together next weekend.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5044364"/>
                  </a:ext>
                </a:extLst>
              </a:tr>
              <a:tr h="430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4/7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actor  actress   chef  dentist </a:t>
                      </a:r>
                      <a:endParaRPr lang="zh-TW" sz="1200" kern="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 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What do you want to be when you grow up?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4891357"/>
                  </a:ext>
                </a:extLst>
              </a:tr>
              <a:tr h="430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4/14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engineer  singer   mail carrier</a:t>
                      </a:r>
                      <a:endParaRPr lang="zh-TW" sz="1200" kern="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Do you want to be a scientist when you grow up?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9874734"/>
                  </a:ext>
                </a:extLst>
              </a:tr>
              <a:tr h="430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4/28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bus driver  police officer  nurse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She goes out with friends on Sundays.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961743"/>
                  </a:ext>
                </a:extLst>
              </a:tr>
              <a:tr h="215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5/5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rock star   choices   musician  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He is going to see a movie next weekend.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4710966"/>
                  </a:ext>
                </a:extLst>
              </a:tr>
              <a:tr h="430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5/12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have a haircut   have a picnic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 What are you going to do tomorrow?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0742877"/>
                  </a:ext>
                </a:extLst>
              </a:tr>
              <a:tr h="430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5/19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stay at home   take a trip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 I’m going to visit my grandparents.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4268852"/>
                  </a:ext>
                </a:extLst>
              </a:tr>
              <a:tr h="430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5/26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study in the library  have a party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Are you going to go mountain climbing next Saturday?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352611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EA52FAA8-59C3-41B8-A0B9-B6FABBC12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90346" y="-14326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2023 </a:t>
            </a:r>
            <a:r>
              <a:rPr kumimoji="0" lang="zh-TW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六下單字句型表</a:t>
            </a:r>
            <a:endParaRPr kumimoji="0" lang="zh-TW" alt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</p:sld>
</file>

<file path=ppt/theme/theme1.xml><?xml version="1.0" encoding="utf-8"?>
<a:theme xmlns:a="http://schemas.openxmlformats.org/drawingml/2006/main" name="兒童遊樂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39_TF03461883.potx" id="{3695179C-43BF-4D9E-8864-ABA95A1F4787}" vid="{287F8A78-20E1-4B79-BD19-FA60BDB2072A}"/>
    </a:ext>
  </a:extLst>
</a:theme>
</file>

<file path=ppt/theme/theme2.xml><?xml version="1.0" encoding="utf-8"?>
<a:theme xmlns:a="http://schemas.openxmlformats.org/drawingml/2006/main" name="Office 佈景主題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兒童遊樂教育簡報設計 (卡通插畫，寬螢幕)</Template>
  <TotalTime>216</TotalTime>
  <Words>403</Words>
  <Application>Microsoft Office PowerPoint</Application>
  <PresentationFormat>寬螢幕</PresentationFormat>
  <Paragraphs>115</Paragraphs>
  <Slides>12</Slides>
  <Notes>11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1" baseType="lpstr">
      <vt:lpstr>Salesforce Sans</vt:lpstr>
      <vt:lpstr>微軟正黑體</vt:lpstr>
      <vt:lpstr>新細明體</vt:lpstr>
      <vt:lpstr>Arial</vt:lpstr>
      <vt:lpstr>Calibri</vt:lpstr>
      <vt:lpstr>Euphemia</vt:lpstr>
      <vt:lpstr>Times New Roman</vt:lpstr>
      <vt:lpstr>Wingdings</vt:lpstr>
      <vt:lpstr>兒童遊樂 16X9</vt:lpstr>
      <vt:lpstr>111-2  六年級  英文科  課程計畫</vt:lpstr>
      <vt:lpstr>課 程 設 計</vt:lpstr>
      <vt:lpstr>教 學 計 畫</vt:lpstr>
      <vt:lpstr>教 材 與 簿 本</vt:lpstr>
      <vt:lpstr>繪本教學  &amp;  讀者劇場</vt:lpstr>
      <vt:lpstr>    </vt:lpstr>
      <vt:lpstr>評 量 方 式</vt:lpstr>
      <vt:lpstr>紙 筆 評 量</vt:lpstr>
      <vt:lpstr>小考單字句型</vt:lpstr>
      <vt:lpstr>重 要 記 事 </vt:lpstr>
      <vt:lpstr>Class 602  Speaking Test 2   Conversation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111-2  六年級  英文科  課程計畫</dc:title>
  <dc:creator>BKY</dc:creator>
  <cp:lastModifiedBy>BKY</cp:lastModifiedBy>
  <cp:revision>37</cp:revision>
  <dcterms:created xsi:type="dcterms:W3CDTF">2023-02-13T03:29:27Z</dcterms:created>
  <dcterms:modified xsi:type="dcterms:W3CDTF">2023-02-16T07:14:17Z</dcterms:modified>
</cp:coreProperties>
</file>